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11.xml.rels" ContentType="application/vnd.openxmlformats-package.relationships+xml"/>
  <Override PartName="/ppt/slideMasters/_rels/slideMaster5.xml.rels" ContentType="application/vnd.openxmlformats-package.relationships+xml"/>
  <Override PartName="/ppt/slideMasters/_rels/slideMaster10.xml.rels" ContentType="application/vnd.openxmlformats-package.relationships+xml"/>
  <Override PartName="/ppt/slideMasters/_rels/slideMaster4.xml.rels" ContentType="application/vnd.openxmlformats-package.relationships+xml"/>
  <Override PartName="/ppt/slideMasters/_rels/slideMaster9.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6.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presProps.xml" ContentType="application/vnd.openxmlformats-officedocument.presentationml.presProps+xml"/>
  <Override PartName="/ppt/theme/theme1.xml" ContentType="application/vnd.openxmlformats-officedocument.theme+xml"/>
  <Override PartName="/ppt/theme/theme11.xml" ContentType="application/vnd.openxmlformats-officedocument.theme+xml"/>
  <Override PartName="/ppt/theme/theme2.xml" ContentType="application/vnd.openxmlformats-officedocument.theme+xml"/>
  <Override PartName="/ppt/theme/theme1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slideLayouts/slideLayout9.xml" ContentType="application/vnd.openxmlformats-officedocument.presentationml.slideLayout+xml"/>
  <Override PartName="/ppt/slideLayouts/slideLayout13.xml" ContentType="application/vnd.openxmlformats-officedocument.presentationml.slideLayout+xml"/>
  <Override PartName="/ppt/slideLayouts/slideLayout8.xml" ContentType="application/vnd.openxmlformats-officedocument.presentationml.slideLayout+xml"/>
  <Override PartName="/ppt/slideLayouts/slideLayout12.xml" ContentType="application/vnd.openxmlformats-officedocument.presentationml.slideLayout+xml"/>
  <Override PartName="/ppt/slideLayouts/slideLayout7.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10.xml.rels" ContentType="application/vnd.openxmlformats-package.relationships+xml"/>
  <Override PartName="/ppt/slideLayouts/_rels/slideLayout9.xml.rels" ContentType="application/vnd.openxmlformats-package.relationships+xml"/>
  <Override PartName="/ppt/slideLayouts/_rels/slideLayout17.xml.rels" ContentType="application/vnd.openxmlformats-package.relationships+xml"/>
  <Override PartName="/ppt/slideLayouts/_rels/slideLayout13.xml.rels" ContentType="application/vnd.openxmlformats-package.relationships+xml"/>
  <Override PartName="/ppt/slideLayouts/_rels/slideLayout8.xml.rels" ContentType="application/vnd.openxmlformats-package.relationships+xml"/>
  <Override PartName="/ppt/slideLayouts/_rels/slideLayout16.xml.rels" ContentType="application/vnd.openxmlformats-package.relationships+xml"/>
  <Override PartName="/ppt/slideLayouts/_rels/slideLayout12.xml.rels" ContentType="application/vnd.openxmlformats-package.relationships+xml"/>
  <Override PartName="/ppt/slideLayouts/_rels/slideLayout7.xml.rels" ContentType="application/vnd.openxmlformats-package.relationships+xml"/>
  <Override PartName="/ppt/slideLayouts/_rels/slideLayout15.xml.rels" ContentType="application/vnd.openxmlformats-package.relationships+xml"/>
  <Override PartName="/ppt/slideLayouts/_rels/slideLayout18.xml.rels" ContentType="application/vnd.openxmlformats-package.relationships+xml"/>
  <Override PartName="/ppt/slideLayouts/_rels/slideLayout14.xml.rels" ContentType="application/vnd.openxmlformats-package.relationships+xml"/>
  <Override PartName="/ppt/slideLayouts/_rels/slideLayout6.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_rels/presentation.xml.rels" ContentType="application/vnd.openxmlformats-package.relationships+xml"/>
  <Override PartName="/ppt/notesMasters/_rels/notesMaster1.xml.rels" ContentType="application/vnd.openxmlformats-package.relationships+xml"/>
  <Override PartName="/ppt/notesMasters/notesMaster1.xml" ContentType="application/vnd.openxmlformats-officedocument.presentationml.notesMaster+xml"/>
  <Override PartName="/ppt/media/image1.png" ContentType="image/png"/>
  <Override PartName="/ppt/slides/slide1.xml" ContentType="application/vnd.openxmlformats-officedocument.presentationml.slide+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Slides/_rels/notesSlide6.xml.rels" ContentType="application/vnd.openxmlformats-package.relationships+xml"/>
  <Override PartName="/ppt/notesSlides/_rels/notesSlide4.xml.rels" ContentType="application/vnd.openxmlformats-package.relationships+xml"/>
  <Override PartName="/ppt/notesSlides/_rels/notesSlide3.xml.rels" ContentType="application/vnd.openxmlformats-package.relationships+xml"/>
  <Override PartName="/ppt/notesSlides/_rels/notesSlide2.xml.rels" ContentType="application/vnd.openxmlformats-package.relationships+xml"/>
  <Override PartName="/ppt/notesSlides/_rels/notesSlide1.xml.rels" ContentType="application/vnd.openxmlformats-package.relationship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6.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71" r:id="rId10"/>
    <p:sldMasterId id="2147483673" r:id="rId11"/>
    <p:sldMasterId id="2147483675" r:id="rId12"/>
  </p:sldMasterIdLst>
  <p:notesMasterIdLst>
    <p:notesMasterId r:id="rId13"/>
  </p:notesMasterIdLst>
  <p:sldIdLst>
    <p:sldId id="256" r:id="rId14"/>
    <p:sldId id="257" r:id="rId15"/>
    <p:sldId id="258" r:id="rId16"/>
    <p:sldId id="259" r:id="rId17"/>
    <p:sldId id="260" r:id="rId18"/>
    <p:sldId id="261" r:id="rId19"/>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notesMaster" Target="notesMasters/notesMaster1.xml"/><Relationship Id="rId14" Type="http://schemas.openxmlformats.org/officeDocument/2006/relationships/slide" Target="slides/slide1.xml"/><Relationship Id="rId15" Type="http://schemas.openxmlformats.org/officeDocument/2006/relationships/slide" Target="slides/slide2.xml"/><Relationship Id="rId16" Type="http://schemas.openxmlformats.org/officeDocument/2006/relationships/slide" Target="slides/slide3.xml"/><Relationship Id="rId17" Type="http://schemas.openxmlformats.org/officeDocument/2006/relationships/slide" Target="slides/slide4.xml"/><Relationship Id="rId18" Type="http://schemas.openxmlformats.org/officeDocument/2006/relationships/slide" Target="slides/slide5.xml"/><Relationship Id="rId19" Type="http://schemas.openxmlformats.org/officeDocument/2006/relationships/slide" Target="slides/slide6.xml"/><Relationship Id="rId20"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1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3" name="PlaceHolder 1"/>
          <p:cNvSpPr>
            <a:spLocks noGrp="1"/>
          </p:cNvSpPr>
          <p:nvPr>
            <p:ph type="sldImg"/>
          </p:nvPr>
        </p:nvSpPr>
        <p:spPr>
          <a:xfrm>
            <a:off x="0" y="764280"/>
            <a:ext cx="0" cy="0"/>
          </a:xfrm>
          <a:prstGeom prst="rect">
            <a:avLst/>
          </a:prstGeom>
          <a:noFill/>
          <a:ln w="0">
            <a:noFill/>
          </a:ln>
        </p:spPr>
        <p:txBody>
          <a:bodyPr lIns="0" rIns="0" tIns="0" bIns="0" anchor="ctr">
            <a:noAutofit/>
          </a:bodyPr>
          <a:p>
            <a:r>
              <a:rPr b="0" lang="en-US" sz="1800" strike="noStrike" u="none">
                <a:solidFill>
                  <a:schemeClr val="dk1"/>
                </a:solidFill>
                <a:effectLst/>
                <a:uFillTx/>
                <a:latin typeface="Calibri"/>
              </a:rPr>
              <a:t>Click to move the slide</a:t>
            </a:r>
            <a:endParaRPr b="0" lang="en-US" sz="1800" strike="noStrike" u="none">
              <a:solidFill>
                <a:schemeClr val="dk1"/>
              </a:solidFill>
              <a:effectLst/>
              <a:uFillTx/>
              <a:latin typeface="Calibri"/>
            </a:endParaRPr>
          </a:p>
        </p:txBody>
      </p:sp>
      <p:sp>
        <p:nvSpPr>
          <p:cNvPr id="74" name="PlaceHolder 2"/>
          <p:cNvSpPr>
            <a:spLocks noGrp="1"/>
          </p:cNvSpPr>
          <p:nvPr>
            <p:ph type="body"/>
          </p:nvPr>
        </p:nvSpPr>
        <p:spPr>
          <a:xfrm>
            <a:off x="777240" y="4777560"/>
            <a:ext cx="6217560" cy="4525920"/>
          </a:xfrm>
          <a:prstGeom prst="rect">
            <a:avLst/>
          </a:prstGeom>
          <a:noFill/>
          <a:ln w="0">
            <a:noFill/>
          </a:ln>
        </p:spPr>
        <p:txBody>
          <a:bodyPr lIns="0" rIns="0" tIns="0" bIns="0" anchor="t">
            <a:noAutofit/>
          </a:bodyPr>
          <a:p>
            <a:pPr indent="0">
              <a:buNone/>
            </a:pPr>
            <a:r>
              <a:rPr b="0" lang="en-US" sz="2000" strike="noStrike" u="none">
                <a:solidFill>
                  <a:srgbClr val="000000"/>
                </a:solidFill>
                <a:effectLst/>
                <a:uFillTx/>
                <a:latin typeface="Arial"/>
              </a:rPr>
              <a:t>Click to edit the notes format</a:t>
            </a:r>
            <a:endParaRPr b="0" lang="en-US" sz="2000" strike="noStrike" u="none">
              <a:solidFill>
                <a:srgbClr val="000000"/>
              </a:solidFill>
              <a:effectLst/>
              <a:uFillTx/>
              <a:latin typeface="Arial"/>
            </a:endParaRPr>
          </a:p>
        </p:txBody>
      </p:sp>
      <p:sp>
        <p:nvSpPr>
          <p:cNvPr id="75" name="PlaceHolder 3"/>
          <p:cNvSpPr>
            <a:spLocks noGrp="1"/>
          </p:cNvSpPr>
          <p:nvPr>
            <p:ph type="hdr"/>
          </p:nvPr>
        </p:nvSpPr>
        <p:spPr>
          <a:xfrm>
            <a:off x="0" y="0"/>
            <a:ext cx="3372840" cy="502560"/>
          </a:xfrm>
          <a:prstGeom prst="rect">
            <a:avLst/>
          </a:prstGeom>
          <a:noFill/>
          <a:ln w="0">
            <a:noFill/>
          </a:ln>
        </p:spPr>
        <p:txBody>
          <a:bodyPr lIns="0" rIns="0" tIns="0" bIns="0" anchor="t">
            <a:noAutofit/>
          </a:bodyPr>
          <a:p>
            <a:pPr indent="0">
              <a:buNone/>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76" name="PlaceHolder 4"/>
          <p:cNvSpPr>
            <a:spLocks noGrp="1"/>
          </p:cNvSpPr>
          <p:nvPr>
            <p:ph type="dt" idx="34"/>
          </p:nvPr>
        </p:nvSpPr>
        <p:spPr>
          <a:xfrm>
            <a:off x="4399200" y="0"/>
            <a:ext cx="3372840" cy="502560"/>
          </a:xfrm>
          <a:prstGeom prst="rect">
            <a:avLst/>
          </a:prstGeom>
          <a:noFill/>
          <a:ln w="0">
            <a:noFill/>
          </a:ln>
        </p:spPr>
        <p:txBody>
          <a:bodyPr lIns="0" rIns="0" tIns="0" bIns="0" anchor="t">
            <a:noAutofit/>
          </a:bodyPr>
          <a:lstStyle>
            <a:lvl1pPr indent="0" algn="r">
              <a:buNone/>
              <a:defRPr b="0" lang="en-US" sz="1400" strike="noStrike" u="none">
                <a:solidFill>
                  <a:srgbClr val="000000"/>
                </a:solidFill>
                <a:effectLst/>
                <a:uFillTx/>
                <a:latin typeface="Times New Roman"/>
              </a:defRPr>
            </a:lvl1pPr>
          </a:lstStyle>
          <a:p>
            <a:pPr indent="0" algn="r">
              <a:buNone/>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77" name="PlaceHolder 5"/>
          <p:cNvSpPr>
            <a:spLocks noGrp="1"/>
          </p:cNvSpPr>
          <p:nvPr>
            <p:ph type="ftr" idx="35"/>
          </p:nvPr>
        </p:nvSpPr>
        <p:spPr>
          <a:xfrm>
            <a:off x="0" y="9555480"/>
            <a:ext cx="3372840" cy="502560"/>
          </a:xfrm>
          <a:prstGeom prst="rect">
            <a:avLst/>
          </a:prstGeom>
          <a:noFill/>
          <a:ln w="0">
            <a:noFill/>
          </a:ln>
        </p:spPr>
        <p:txBody>
          <a:bodyPr lIns="0" rIns="0" tIns="0" bIns="0" anchor="b">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78" name="PlaceHolder 6"/>
          <p:cNvSpPr>
            <a:spLocks noGrp="1"/>
          </p:cNvSpPr>
          <p:nvPr>
            <p:ph type="sldNum" idx="36"/>
          </p:nvPr>
        </p:nvSpPr>
        <p:spPr>
          <a:xfrm>
            <a:off x="4399200" y="9555480"/>
            <a:ext cx="3372840" cy="502560"/>
          </a:xfrm>
          <a:prstGeom prst="rect">
            <a:avLst/>
          </a:prstGeom>
          <a:noFill/>
          <a:ln w="0">
            <a:noFill/>
          </a:ln>
        </p:spPr>
        <p:txBody>
          <a:bodyPr lIns="0" rIns="0" tIns="0" bIns="0" anchor="b">
            <a:noAutofit/>
          </a:bodyPr>
          <a:lstStyle>
            <a:lvl1pPr indent="0" algn="r">
              <a:buNone/>
              <a:defRPr b="0" lang="en-US" sz="1400" strike="noStrike" u="none">
                <a:solidFill>
                  <a:srgbClr val="000000"/>
                </a:solidFill>
                <a:effectLst/>
                <a:uFillTx/>
                <a:latin typeface="Times New Roman"/>
              </a:defRPr>
            </a:lvl1pPr>
          </a:lstStyle>
          <a:p>
            <a:pPr indent="0" algn="r">
              <a:buNone/>
            </a:pPr>
            <a:fld id="{983AC664-7964-477D-938C-5CDDD82BD607}" type="slidenum">
              <a:rPr b="0" lang="en-US" sz="1400" strike="noStrike" u="none">
                <a:solidFill>
                  <a:srgbClr val="000000"/>
                </a:solidFill>
                <a:effectLst/>
                <a:uFillTx/>
                <a:latin typeface="Times New Roman"/>
              </a:rPr>
              <a:t>1</a:t>
            </a:fld>
            <a:endParaRPr b="0" lang="en-US" sz="1400" strike="noStrike" u="none">
              <a:solidFill>
                <a:srgbClr val="000000"/>
              </a:solidFill>
              <a:effectLst/>
              <a:uFillTx/>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4" name="PlaceHolder 1"/>
          <p:cNvSpPr>
            <a:spLocks noGrp="1"/>
          </p:cNvSpPr>
          <p:nvPr>
            <p:ph type="sldImg"/>
          </p:nvPr>
        </p:nvSpPr>
        <p:spPr>
          <a:xfrm>
            <a:off x="685800" y="1143000"/>
            <a:ext cx="5486040" cy="3085920"/>
          </a:xfrm>
          <a:prstGeom prst="rect">
            <a:avLst/>
          </a:prstGeom>
          <a:ln w="0">
            <a:noFill/>
          </a:ln>
        </p:spPr>
      </p:sp>
      <p:sp>
        <p:nvSpPr>
          <p:cNvPr id="255" name="PlaceHolder 2"/>
          <p:cNvSpPr>
            <a:spLocks noGrp="1"/>
          </p:cNvSpPr>
          <p:nvPr>
            <p:ph type="body"/>
          </p:nvPr>
        </p:nvSpPr>
        <p:spPr>
          <a:xfrm>
            <a:off x="685800" y="4400640"/>
            <a:ext cx="5485320" cy="3599280"/>
          </a:xfrm>
          <a:prstGeom prst="rect">
            <a:avLst/>
          </a:prstGeom>
          <a:noFill/>
          <a:ln w="0">
            <a:noFill/>
          </a:ln>
        </p:spPr>
        <p:txBody>
          <a:bodyPr lIns="91440" rIns="91440" tIns="45720" bIns="45720" anchor="t">
            <a:noAutofit/>
          </a:bodyPr>
          <a:p>
            <a:pPr indent="0">
              <a:buNone/>
            </a:pPr>
            <a:endParaRPr b="0" lang="en-US" sz="1800" strike="noStrike" u="none">
              <a:solidFill>
                <a:srgbClr val="000000"/>
              </a:solidFill>
              <a:effectLst/>
              <a:uFillTx/>
              <a:latin typeface="Arial"/>
            </a:endParaRPr>
          </a:p>
        </p:txBody>
      </p:sp>
      <p:sp>
        <p:nvSpPr>
          <p:cNvPr id="256" name="PlaceHolder 3"/>
          <p:cNvSpPr>
            <a:spLocks noGrp="1"/>
          </p:cNvSpPr>
          <p:nvPr>
            <p:ph type="sldNum" idx="37"/>
          </p:nvPr>
        </p:nvSpPr>
        <p:spPr>
          <a:xfrm>
            <a:off x="3884760" y="8685360"/>
            <a:ext cx="2970720" cy="457560"/>
          </a:xfrm>
          <a:prstGeom prst="rect">
            <a:avLst/>
          </a:prstGeom>
          <a:noFill/>
          <a:ln w="0">
            <a:noFill/>
          </a:ln>
        </p:spPr>
        <p:txBody>
          <a:bodyPr lIns="91440" rIns="91440" tIns="45720" bIns="45720" anchor="b" anchorCtr="1">
            <a:noAutofit/>
          </a:bodyPr>
          <a:lstStyle>
            <a:lvl1pPr indent="0" algn="r" defTabSz="914400">
              <a:lnSpc>
                <a:spcPct val="100000"/>
              </a:lnSpc>
              <a:buNone/>
              <a:tabLst>
                <a:tab algn="l" pos="0"/>
              </a:tabLst>
              <a:defRPr b="0" lang="x-none" sz="1200" strike="noStrike" u="none">
                <a:solidFill>
                  <a:srgbClr val="000000"/>
                </a:solidFill>
                <a:effectLst/>
                <a:uFillTx/>
                <a:latin typeface="Times New Roman"/>
                <a:ea typeface="+mn-ea"/>
              </a:defRPr>
            </a:lvl1pPr>
          </a:lstStyle>
          <a:p>
            <a:pPr indent="0" algn="r" defTabSz="914400">
              <a:lnSpc>
                <a:spcPct val="100000"/>
              </a:lnSpc>
              <a:buNone/>
              <a:tabLst>
                <a:tab algn="l" pos="0"/>
              </a:tabLst>
            </a:pPr>
            <a:fld id="{E5B9317F-4AD0-4386-9556-2152CE98BBF2}" type="slidenum">
              <a:rPr b="0" lang="x-none" sz="1200" strike="noStrike" u="none">
                <a:solidFill>
                  <a:srgbClr val="000000"/>
                </a:solidFill>
                <a:effectLst/>
                <a:uFillTx/>
                <a:latin typeface="Times New Roman"/>
                <a:ea typeface="+mn-ea"/>
              </a:rPr>
              <a:t>&lt;number&gt;</a:t>
            </a:fld>
            <a:endParaRPr b="0" lang="en-US" sz="1200" strike="noStrike" u="none">
              <a:solidFill>
                <a:srgbClr val="000000"/>
              </a:solidFill>
              <a:effectLst/>
              <a:uFillTx/>
              <a:latin typeface="Times New Roman"/>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7" name="PlaceHolder 1"/>
          <p:cNvSpPr>
            <a:spLocks noGrp="1"/>
          </p:cNvSpPr>
          <p:nvPr>
            <p:ph type="sldImg"/>
          </p:nvPr>
        </p:nvSpPr>
        <p:spPr>
          <a:xfrm>
            <a:off x="685800" y="1143000"/>
            <a:ext cx="5486040" cy="3085920"/>
          </a:xfrm>
          <a:prstGeom prst="rect">
            <a:avLst/>
          </a:prstGeom>
          <a:ln w="0">
            <a:noFill/>
          </a:ln>
        </p:spPr>
      </p:sp>
      <p:sp>
        <p:nvSpPr>
          <p:cNvPr id="258" name="PlaceHolder 2"/>
          <p:cNvSpPr>
            <a:spLocks noGrp="1"/>
          </p:cNvSpPr>
          <p:nvPr>
            <p:ph type="body"/>
          </p:nvPr>
        </p:nvSpPr>
        <p:spPr>
          <a:xfrm>
            <a:off x="685800" y="4400640"/>
            <a:ext cx="5485320" cy="3599280"/>
          </a:xfrm>
          <a:prstGeom prst="rect">
            <a:avLst/>
          </a:prstGeom>
          <a:noFill/>
          <a:ln w="0">
            <a:noFill/>
          </a:ln>
        </p:spPr>
        <p:txBody>
          <a:bodyPr lIns="91440" rIns="91440" tIns="45720" bIns="45720" anchor="t">
            <a:noAutofit/>
          </a:bodyPr>
          <a:p>
            <a:pPr indent="0">
              <a:buNone/>
            </a:pPr>
            <a:endParaRPr b="0" lang="en-US" sz="1800" strike="noStrike" u="none">
              <a:solidFill>
                <a:srgbClr val="000000"/>
              </a:solidFill>
              <a:effectLst/>
              <a:uFillTx/>
              <a:latin typeface="Arial"/>
            </a:endParaRPr>
          </a:p>
        </p:txBody>
      </p:sp>
      <p:sp>
        <p:nvSpPr>
          <p:cNvPr id="259" name="PlaceHolder 3"/>
          <p:cNvSpPr>
            <a:spLocks noGrp="1"/>
          </p:cNvSpPr>
          <p:nvPr>
            <p:ph type="sldNum" idx="38"/>
          </p:nvPr>
        </p:nvSpPr>
        <p:spPr>
          <a:xfrm>
            <a:off x="3884760" y="8685360"/>
            <a:ext cx="2970720" cy="457560"/>
          </a:xfrm>
          <a:prstGeom prst="rect">
            <a:avLst/>
          </a:prstGeom>
          <a:noFill/>
          <a:ln w="0">
            <a:noFill/>
          </a:ln>
        </p:spPr>
        <p:txBody>
          <a:bodyPr lIns="91440" rIns="91440" tIns="45720" bIns="45720" anchor="b" anchorCtr="1">
            <a:noAutofit/>
          </a:bodyPr>
          <a:lstStyle>
            <a:lvl1pPr indent="0" algn="r" defTabSz="914400">
              <a:lnSpc>
                <a:spcPct val="100000"/>
              </a:lnSpc>
              <a:buNone/>
              <a:tabLst>
                <a:tab algn="l" pos="0"/>
              </a:tabLst>
              <a:defRPr b="0" lang="x-none" sz="1200" strike="noStrike" u="none">
                <a:solidFill>
                  <a:srgbClr val="000000"/>
                </a:solidFill>
                <a:effectLst/>
                <a:uFillTx/>
                <a:latin typeface="Times New Roman"/>
                <a:ea typeface="+mn-ea"/>
              </a:defRPr>
            </a:lvl1pPr>
          </a:lstStyle>
          <a:p>
            <a:pPr indent="0" algn="r" defTabSz="914400">
              <a:lnSpc>
                <a:spcPct val="100000"/>
              </a:lnSpc>
              <a:buNone/>
              <a:tabLst>
                <a:tab algn="l" pos="0"/>
              </a:tabLst>
            </a:pPr>
            <a:fld id="{487258FE-2203-42FB-9074-112FF924FC83}" type="slidenum">
              <a:rPr b="0" lang="x-none" sz="1200" strike="noStrike" u="none">
                <a:solidFill>
                  <a:srgbClr val="000000"/>
                </a:solidFill>
                <a:effectLst/>
                <a:uFillTx/>
                <a:latin typeface="Times New Roman"/>
                <a:ea typeface="+mn-ea"/>
              </a:rPr>
              <a:t>&lt;number&gt;</a:t>
            </a:fld>
            <a:endParaRPr b="0" lang="en-US" sz="1200" strike="noStrike" u="none">
              <a:solidFill>
                <a:srgbClr val="000000"/>
              </a:solidFill>
              <a:effectLst/>
              <a:uFillTx/>
              <a:latin typeface="Times New Roman"/>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0" name="PlaceHolder 1"/>
          <p:cNvSpPr>
            <a:spLocks noGrp="1"/>
          </p:cNvSpPr>
          <p:nvPr>
            <p:ph type="sldImg"/>
          </p:nvPr>
        </p:nvSpPr>
        <p:spPr>
          <a:xfrm>
            <a:off x="685800" y="1143000"/>
            <a:ext cx="5486040" cy="3085920"/>
          </a:xfrm>
          <a:prstGeom prst="rect">
            <a:avLst/>
          </a:prstGeom>
          <a:ln w="0">
            <a:noFill/>
          </a:ln>
        </p:spPr>
      </p:sp>
      <p:sp>
        <p:nvSpPr>
          <p:cNvPr id="261" name="PlaceHolder 2"/>
          <p:cNvSpPr>
            <a:spLocks noGrp="1"/>
          </p:cNvSpPr>
          <p:nvPr>
            <p:ph type="body"/>
          </p:nvPr>
        </p:nvSpPr>
        <p:spPr>
          <a:xfrm>
            <a:off x="685800" y="4400640"/>
            <a:ext cx="5485320" cy="3599280"/>
          </a:xfrm>
          <a:prstGeom prst="rect">
            <a:avLst/>
          </a:prstGeom>
          <a:noFill/>
          <a:ln w="0">
            <a:noFill/>
          </a:ln>
        </p:spPr>
        <p:txBody>
          <a:bodyPr lIns="91440" rIns="91440" tIns="45720" bIns="45720" anchor="t">
            <a:noAutofit/>
          </a:bodyPr>
          <a:p>
            <a:pPr indent="0">
              <a:buNone/>
            </a:pPr>
            <a:endParaRPr b="0" lang="en-US" sz="1800" strike="noStrike" u="none">
              <a:solidFill>
                <a:srgbClr val="000000"/>
              </a:solidFill>
              <a:effectLst/>
              <a:uFillTx/>
              <a:latin typeface="Arial"/>
            </a:endParaRPr>
          </a:p>
        </p:txBody>
      </p:sp>
      <p:sp>
        <p:nvSpPr>
          <p:cNvPr id="262" name="PlaceHolder 3"/>
          <p:cNvSpPr>
            <a:spLocks noGrp="1"/>
          </p:cNvSpPr>
          <p:nvPr>
            <p:ph type="sldNum" idx="39"/>
          </p:nvPr>
        </p:nvSpPr>
        <p:spPr>
          <a:xfrm>
            <a:off x="3884760" y="8685360"/>
            <a:ext cx="2970720" cy="457560"/>
          </a:xfrm>
          <a:prstGeom prst="rect">
            <a:avLst/>
          </a:prstGeom>
          <a:noFill/>
          <a:ln w="0">
            <a:noFill/>
          </a:ln>
        </p:spPr>
        <p:txBody>
          <a:bodyPr lIns="91440" rIns="91440" tIns="45720" bIns="45720" anchor="b" anchorCtr="1">
            <a:noAutofit/>
          </a:bodyPr>
          <a:lstStyle>
            <a:lvl1pPr indent="0" algn="r" defTabSz="914400">
              <a:lnSpc>
                <a:spcPct val="100000"/>
              </a:lnSpc>
              <a:buNone/>
              <a:tabLst>
                <a:tab algn="l" pos="0"/>
              </a:tabLst>
              <a:defRPr b="0" lang="x-none" sz="1200" strike="noStrike" u="none">
                <a:solidFill>
                  <a:srgbClr val="000000"/>
                </a:solidFill>
                <a:effectLst/>
                <a:uFillTx/>
                <a:latin typeface="Times New Roman"/>
                <a:ea typeface="+mn-ea"/>
              </a:defRPr>
            </a:lvl1pPr>
          </a:lstStyle>
          <a:p>
            <a:pPr indent="0" algn="r" defTabSz="914400">
              <a:lnSpc>
                <a:spcPct val="100000"/>
              </a:lnSpc>
              <a:buNone/>
              <a:tabLst>
                <a:tab algn="l" pos="0"/>
              </a:tabLst>
            </a:pPr>
            <a:fld id="{0C2DF55A-9567-4D51-A9C6-91A0F8149812}" type="slidenum">
              <a:rPr b="0" lang="x-none" sz="1200" strike="noStrike" u="none">
                <a:solidFill>
                  <a:srgbClr val="000000"/>
                </a:solidFill>
                <a:effectLst/>
                <a:uFillTx/>
                <a:latin typeface="Times New Roman"/>
                <a:ea typeface="+mn-ea"/>
              </a:rPr>
              <a:t>&lt;number&gt;</a:t>
            </a:fld>
            <a:endParaRPr b="0" lang="en-US" sz="1200" strike="noStrike" u="none">
              <a:solidFill>
                <a:srgbClr val="000000"/>
              </a:solidFill>
              <a:effectLst/>
              <a:uFillTx/>
              <a:latin typeface="Times New Roman"/>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3" name="PlaceHolder 1"/>
          <p:cNvSpPr>
            <a:spLocks noGrp="1"/>
          </p:cNvSpPr>
          <p:nvPr>
            <p:ph type="sldImg"/>
          </p:nvPr>
        </p:nvSpPr>
        <p:spPr>
          <a:xfrm>
            <a:off x="685800" y="1143000"/>
            <a:ext cx="5486040" cy="3085920"/>
          </a:xfrm>
          <a:prstGeom prst="rect">
            <a:avLst/>
          </a:prstGeom>
          <a:ln w="0">
            <a:noFill/>
          </a:ln>
        </p:spPr>
      </p:sp>
      <p:sp>
        <p:nvSpPr>
          <p:cNvPr id="264" name="PlaceHolder 2"/>
          <p:cNvSpPr>
            <a:spLocks noGrp="1"/>
          </p:cNvSpPr>
          <p:nvPr>
            <p:ph type="body"/>
          </p:nvPr>
        </p:nvSpPr>
        <p:spPr>
          <a:xfrm>
            <a:off x="685800" y="4400640"/>
            <a:ext cx="5485320" cy="3599280"/>
          </a:xfrm>
          <a:prstGeom prst="rect">
            <a:avLst/>
          </a:prstGeom>
          <a:noFill/>
          <a:ln w="0">
            <a:noFill/>
          </a:ln>
        </p:spPr>
        <p:txBody>
          <a:bodyPr lIns="91440" rIns="91440" tIns="45720" bIns="45720" anchor="t">
            <a:noAutofit/>
          </a:bodyPr>
          <a:p>
            <a:pPr indent="0">
              <a:buNone/>
            </a:pPr>
            <a:endParaRPr b="0" lang="en-US" sz="1800" strike="noStrike" u="none">
              <a:solidFill>
                <a:srgbClr val="000000"/>
              </a:solidFill>
              <a:effectLst/>
              <a:uFillTx/>
              <a:latin typeface="Arial"/>
            </a:endParaRPr>
          </a:p>
        </p:txBody>
      </p:sp>
      <p:sp>
        <p:nvSpPr>
          <p:cNvPr id="265" name="PlaceHolder 3"/>
          <p:cNvSpPr>
            <a:spLocks noGrp="1"/>
          </p:cNvSpPr>
          <p:nvPr>
            <p:ph type="sldNum" idx="40"/>
          </p:nvPr>
        </p:nvSpPr>
        <p:spPr>
          <a:xfrm>
            <a:off x="3884760" y="8685360"/>
            <a:ext cx="2970720" cy="457560"/>
          </a:xfrm>
          <a:prstGeom prst="rect">
            <a:avLst/>
          </a:prstGeom>
          <a:noFill/>
          <a:ln w="0">
            <a:noFill/>
          </a:ln>
        </p:spPr>
        <p:txBody>
          <a:bodyPr lIns="91440" rIns="91440" tIns="45720" bIns="45720" anchor="b" anchorCtr="1">
            <a:noAutofit/>
          </a:bodyPr>
          <a:lstStyle>
            <a:lvl1pPr indent="0" algn="r" defTabSz="914400">
              <a:lnSpc>
                <a:spcPct val="100000"/>
              </a:lnSpc>
              <a:buNone/>
              <a:tabLst>
                <a:tab algn="l" pos="0"/>
              </a:tabLst>
              <a:defRPr b="0" lang="x-none" sz="1200" strike="noStrike" u="none">
                <a:solidFill>
                  <a:srgbClr val="000000"/>
                </a:solidFill>
                <a:effectLst/>
                <a:uFillTx/>
                <a:latin typeface="Times New Roman"/>
                <a:ea typeface="+mn-ea"/>
              </a:defRPr>
            </a:lvl1pPr>
          </a:lstStyle>
          <a:p>
            <a:pPr indent="0" algn="r" defTabSz="914400">
              <a:lnSpc>
                <a:spcPct val="100000"/>
              </a:lnSpc>
              <a:buNone/>
              <a:tabLst>
                <a:tab algn="l" pos="0"/>
              </a:tabLst>
            </a:pPr>
            <a:fld id="{28277A8E-735B-454B-8FAF-8D670EA0D284}" type="slidenum">
              <a:rPr b="0" lang="x-none" sz="1200" strike="noStrike" u="none">
                <a:solidFill>
                  <a:srgbClr val="000000"/>
                </a:solidFill>
                <a:effectLst/>
                <a:uFillTx/>
                <a:latin typeface="Times New Roman"/>
                <a:ea typeface="+mn-ea"/>
              </a:rPr>
              <a:t>&lt;number&gt;</a:t>
            </a:fld>
            <a:endParaRPr b="0" lang="en-US" sz="1200" strike="noStrike" u="none">
              <a:solidFill>
                <a:srgbClr val="000000"/>
              </a:solidFill>
              <a:effectLst/>
              <a:uFillTx/>
              <a:latin typeface="Times New Roman"/>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6" name="PlaceHolder 1"/>
          <p:cNvSpPr>
            <a:spLocks noGrp="1"/>
          </p:cNvSpPr>
          <p:nvPr>
            <p:ph type="sldImg"/>
          </p:nvPr>
        </p:nvSpPr>
        <p:spPr>
          <a:xfrm>
            <a:off x="685800" y="1143000"/>
            <a:ext cx="5486040" cy="3085920"/>
          </a:xfrm>
          <a:prstGeom prst="rect">
            <a:avLst/>
          </a:prstGeom>
          <a:ln w="0">
            <a:noFill/>
          </a:ln>
        </p:spPr>
      </p:sp>
      <p:sp>
        <p:nvSpPr>
          <p:cNvPr id="267" name="PlaceHolder 2"/>
          <p:cNvSpPr>
            <a:spLocks noGrp="1"/>
          </p:cNvSpPr>
          <p:nvPr>
            <p:ph type="body"/>
          </p:nvPr>
        </p:nvSpPr>
        <p:spPr>
          <a:xfrm>
            <a:off x="685800" y="4400640"/>
            <a:ext cx="5485320" cy="3599280"/>
          </a:xfrm>
          <a:prstGeom prst="rect">
            <a:avLst/>
          </a:prstGeom>
          <a:noFill/>
          <a:ln w="0">
            <a:noFill/>
          </a:ln>
        </p:spPr>
        <p:txBody>
          <a:bodyPr lIns="91440" rIns="91440" tIns="45720" bIns="45720" anchor="t">
            <a:noAutofit/>
          </a:bodyPr>
          <a:p>
            <a:pPr indent="0">
              <a:buNone/>
            </a:pPr>
            <a:endParaRPr b="0" lang="en-US" sz="1800" strike="noStrike" u="none">
              <a:solidFill>
                <a:srgbClr val="000000"/>
              </a:solidFill>
              <a:effectLst/>
              <a:uFillTx/>
              <a:latin typeface="Arial"/>
            </a:endParaRPr>
          </a:p>
        </p:txBody>
      </p:sp>
      <p:sp>
        <p:nvSpPr>
          <p:cNvPr id="268" name="PlaceHolder 3"/>
          <p:cNvSpPr>
            <a:spLocks noGrp="1"/>
          </p:cNvSpPr>
          <p:nvPr>
            <p:ph type="sldNum" idx="41"/>
          </p:nvPr>
        </p:nvSpPr>
        <p:spPr>
          <a:xfrm>
            <a:off x="3884760" y="8685360"/>
            <a:ext cx="2970720" cy="457560"/>
          </a:xfrm>
          <a:prstGeom prst="rect">
            <a:avLst/>
          </a:prstGeom>
          <a:noFill/>
          <a:ln w="0">
            <a:noFill/>
          </a:ln>
        </p:spPr>
        <p:txBody>
          <a:bodyPr lIns="91440" rIns="91440" tIns="45720" bIns="45720" anchor="b" anchorCtr="1">
            <a:noAutofit/>
          </a:bodyPr>
          <a:lstStyle>
            <a:lvl1pPr indent="0" algn="r" defTabSz="914400">
              <a:lnSpc>
                <a:spcPct val="100000"/>
              </a:lnSpc>
              <a:buNone/>
              <a:tabLst>
                <a:tab algn="l" pos="0"/>
              </a:tabLst>
              <a:defRPr b="0" lang="x-none" sz="1200" strike="noStrike" u="none">
                <a:solidFill>
                  <a:srgbClr val="000000"/>
                </a:solidFill>
                <a:effectLst/>
                <a:uFillTx/>
                <a:latin typeface="Times New Roman"/>
                <a:ea typeface="+mn-ea"/>
              </a:defRPr>
            </a:lvl1pPr>
          </a:lstStyle>
          <a:p>
            <a:pPr indent="0" algn="r" defTabSz="914400">
              <a:lnSpc>
                <a:spcPct val="100000"/>
              </a:lnSpc>
              <a:buNone/>
              <a:tabLst>
                <a:tab algn="l" pos="0"/>
              </a:tabLst>
            </a:pPr>
            <a:fld id="{ADBCC2E1-F228-44B8-897E-A7617ABD1170}" type="slidenum">
              <a:rPr b="0" lang="x-none" sz="1200" strike="noStrike" u="none">
                <a:solidFill>
                  <a:srgbClr val="000000"/>
                </a:solidFill>
                <a:effectLst/>
                <a:uFillTx/>
                <a:latin typeface="Times New Roman"/>
                <a:ea typeface="+mn-ea"/>
              </a:rPr>
              <a:t>&lt;number&gt;</a:t>
            </a:fld>
            <a:endParaRPr b="0" lang="en-US" sz="1200" strike="noStrike" u="none">
              <a:solidFill>
                <a:srgbClr val="000000"/>
              </a:solidFill>
              <a:effectLst/>
              <a:uFillTx/>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8.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838080" y="365040"/>
            <a:ext cx="10514520" cy="1324440"/>
          </a:xfrm>
          <a:prstGeom prst="rect">
            <a:avLst/>
          </a:prstGeom>
          <a:noFill/>
          <a:ln w="0">
            <a:noFill/>
          </a:ln>
        </p:spPr>
        <p:txBody>
          <a:bodyPr lIns="0" rIns="0" tIns="0" bIns="0" anchor="ctr">
            <a:spAutoFit/>
          </a:bodyPr>
          <a:p>
            <a:pPr indent="0">
              <a:buNone/>
            </a:pPr>
            <a:endParaRPr b="0" lang="en-US" sz="1800" strike="noStrike" u="none">
              <a:solidFill>
                <a:schemeClr val="dk1"/>
              </a:solidFill>
              <a:effectLst/>
              <a:uFillTx/>
              <a:latin typeface="Calibri"/>
            </a:endParaRPr>
          </a:p>
        </p:txBody>
      </p:sp>
      <p:sp>
        <p:nvSpPr>
          <p:cNvPr id="5" name="PlaceHolder 2"/>
          <p:cNvSpPr>
            <a:spLocks noGrp="1"/>
          </p:cNvSpPr>
          <p:nvPr>
            <p:ph type="subTitle"/>
          </p:nvPr>
        </p:nvSpPr>
        <p:spPr>
          <a:xfrm>
            <a:off x="838080" y="1825560"/>
            <a:ext cx="10514520" cy="4350240"/>
          </a:xfrm>
          <a:prstGeom prst="rect">
            <a:avLst/>
          </a:prstGeom>
          <a:noFill/>
          <a:ln w="0">
            <a:noFill/>
          </a:ln>
        </p:spPr>
        <p:txBody>
          <a:bodyPr lIns="0" rIns="0" tIns="0" bIns="0" anchor="ctr">
            <a:spAutoFit/>
          </a:bodyPr>
          <a:p>
            <a:pPr indent="0" algn="ctr">
              <a:buNone/>
            </a:pPr>
            <a:endParaRPr b="0" lang="en-US" sz="3200" strike="noStrike" u="none">
              <a:solidFill>
                <a:srgbClr val="000000"/>
              </a:solidFill>
              <a:effectLst/>
              <a:uFillTx/>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A9A38A5D-239E-40C4-B472-AA4828982BE3}" type="slidenum">
              <a:t>&lt;#&gt;</a:t>
            </a:fld>
          </a:p>
        </p:txBody>
      </p:sp>
      <p:sp>
        <p:nvSpPr>
          <p:cNvPr id="6" name="PlaceHolder 5"/>
          <p:cNvSpPr>
            <a:spLocks noGrp="1"/>
          </p:cNvSpPr>
          <p:nvPr>
            <p:ph type="dt" idx="1"/>
          </p:nvPr>
        </p:nvSpPr>
        <p:spPr/>
        <p:txBody>
          <a:bodyPr/>
          <a:p>
            <a:r>
              <a:rPr lang="en-US"/>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Title and Content">
    <p:spTree>
      <p:nvGrpSpPr>
        <p:cNvPr id="1" name=""/>
        <p:cNvGrpSpPr/>
        <p:nvPr/>
      </p:nvGrpSpPr>
      <p:grpSpPr>
        <a:xfrm>
          <a:off x="0" y="0"/>
          <a:ext cx="0" cy="0"/>
          <a:chOff x="0" y="0"/>
          <a:chExt cx="0" cy="0"/>
        </a:xfrm>
      </p:grpSpPr>
      <p:sp>
        <p:nvSpPr>
          <p:cNvPr id="2" name="PlaceHolder 1"/>
          <p:cNvSpPr>
            <a:spLocks noGrp="1"/>
          </p:cNvSpPr>
          <p:nvPr>
            <p:ph type="ftr" idx="23"/>
          </p:nvPr>
        </p:nvSpPr>
        <p:spPr/>
        <p:txBody>
          <a:bodyPr/>
          <a:p>
            <a:r>
              <a:t>Footer</a:t>
            </a:r>
          </a:p>
        </p:txBody>
      </p:sp>
      <p:sp>
        <p:nvSpPr>
          <p:cNvPr id="3" name="PlaceHolder 2"/>
          <p:cNvSpPr>
            <a:spLocks noGrp="1"/>
          </p:cNvSpPr>
          <p:nvPr>
            <p:ph type="sldNum" idx="24"/>
          </p:nvPr>
        </p:nvSpPr>
        <p:spPr/>
        <p:txBody>
          <a:bodyPr/>
          <a:p>
            <a:fld id="{4E3776DE-63C8-4B98-82E4-9B12A98E0360}" type="slidenum">
              <a:t>&lt;#&gt;</a:t>
            </a:fld>
          </a:p>
        </p:txBody>
      </p:sp>
      <p:sp>
        <p:nvSpPr>
          <p:cNvPr id="4" name="PlaceHolder 3"/>
          <p:cNvSpPr>
            <a:spLocks noGrp="1"/>
          </p:cNvSpPr>
          <p:nvPr>
            <p:ph type="dt" idx="22"/>
          </p:nvPr>
        </p:nvSpPr>
        <p:spPr/>
        <p:txBody>
          <a:bodyPr/>
          <a:p>
            <a:r>
              <a:rPr lang="en-US"/>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Title and Content">
    <p:spTree>
      <p:nvGrpSpPr>
        <p:cNvPr id="1" name=""/>
        <p:cNvGrpSpPr/>
        <p:nvPr/>
      </p:nvGrpSpPr>
      <p:grpSpPr>
        <a:xfrm>
          <a:off x="0" y="0"/>
          <a:ext cx="0" cy="0"/>
          <a:chOff x="0" y="0"/>
          <a:chExt cx="0" cy="0"/>
        </a:xfrm>
      </p:grpSpPr>
      <p:sp>
        <p:nvSpPr>
          <p:cNvPr id="2" name="PlaceHolder 1"/>
          <p:cNvSpPr>
            <a:spLocks noGrp="1"/>
          </p:cNvSpPr>
          <p:nvPr>
            <p:ph type="ftr" idx="23"/>
          </p:nvPr>
        </p:nvSpPr>
        <p:spPr/>
        <p:txBody>
          <a:bodyPr/>
          <a:p>
            <a:r>
              <a:t>Footer</a:t>
            </a:r>
          </a:p>
        </p:txBody>
      </p:sp>
      <p:sp>
        <p:nvSpPr>
          <p:cNvPr id="3" name="PlaceHolder 2"/>
          <p:cNvSpPr>
            <a:spLocks noGrp="1"/>
          </p:cNvSpPr>
          <p:nvPr>
            <p:ph type="sldNum" idx="24"/>
          </p:nvPr>
        </p:nvSpPr>
        <p:spPr/>
        <p:txBody>
          <a:bodyPr/>
          <a:p>
            <a:fld id="{F37A0F3E-1E8C-4C5E-8F22-1E1F4982ACF1}" type="slidenum">
              <a:t>&lt;#&gt;</a:t>
            </a:fld>
          </a:p>
        </p:txBody>
      </p:sp>
      <p:sp>
        <p:nvSpPr>
          <p:cNvPr id="4" name="PlaceHolder 3"/>
          <p:cNvSpPr>
            <a:spLocks noGrp="1"/>
          </p:cNvSpPr>
          <p:nvPr>
            <p:ph type="dt" idx="22"/>
          </p:nvPr>
        </p:nvSpPr>
        <p:spPr/>
        <p:txBody>
          <a:bodyPr/>
          <a:p>
            <a:r>
              <a:rPr lang="en-US"/>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and Content">
    <p:spTree>
      <p:nvGrpSpPr>
        <p:cNvPr id="1" name=""/>
        <p:cNvGrpSpPr/>
        <p:nvPr/>
      </p:nvGrpSpPr>
      <p:grpSpPr>
        <a:xfrm>
          <a:off x="0" y="0"/>
          <a:ext cx="0" cy="0"/>
          <a:chOff x="0" y="0"/>
          <a:chExt cx="0" cy="0"/>
        </a:xfrm>
      </p:grpSpPr>
      <p:sp>
        <p:nvSpPr>
          <p:cNvPr id="2" name="PlaceHolder 1"/>
          <p:cNvSpPr>
            <a:spLocks noGrp="1"/>
          </p:cNvSpPr>
          <p:nvPr>
            <p:ph type="ftr" idx="23"/>
          </p:nvPr>
        </p:nvSpPr>
        <p:spPr/>
        <p:txBody>
          <a:bodyPr/>
          <a:p>
            <a:r>
              <a:t>Footer</a:t>
            </a:r>
          </a:p>
        </p:txBody>
      </p:sp>
      <p:sp>
        <p:nvSpPr>
          <p:cNvPr id="3" name="PlaceHolder 2"/>
          <p:cNvSpPr>
            <a:spLocks noGrp="1"/>
          </p:cNvSpPr>
          <p:nvPr>
            <p:ph type="sldNum" idx="24"/>
          </p:nvPr>
        </p:nvSpPr>
        <p:spPr/>
        <p:txBody>
          <a:bodyPr/>
          <a:p>
            <a:fld id="{36B78010-D96B-403D-A93A-C9D766B041A7}" type="slidenum">
              <a:t>&lt;#&gt;</a:t>
            </a:fld>
          </a:p>
        </p:txBody>
      </p:sp>
      <p:sp>
        <p:nvSpPr>
          <p:cNvPr id="4" name="PlaceHolder 3"/>
          <p:cNvSpPr>
            <a:spLocks noGrp="1"/>
          </p:cNvSpPr>
          <p:nvPr>
            <p:ph type="dt" idx="22"/>
          </p:nvPr>
        </p:nvSpPr>
        <p:spPr/>
        <p:txBody>
          <a:bodyPr/>
          <a:p>
            <a:r>
              <a:rPr lang="en-US"/>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and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838080" y="365040"/>
            <a:ext cx="10514520" cy="1324440"/>
          </a:xfrm>
          <a:prstGeom prst="rect">
            <a:avLst/>
          </a:prstGeom>
          <a:noFill/>
          <a:ln w="0">
            <a:noFill/>
          </a:ln>
        </p:spPr>
        <p:txBody>
          <a:bodyPr lIns="0" rIns="0" tIns="0" bIns="0" anchor="ctr">
            <a:spAutoFit/>
          </a:bodyPr>
          <a:p>
            <a:pPr indent="0">
              <a:buNone/>
            </a:pPr>
            <a:endParaRPr b="0" lang="en-US" sz="1800" strike="noStrike" u="none">
              <a:solidFill>
                <a:schemeClr val="dk1"/>
              </a:solidFill>
              <a:effectLst/>
              <a:uFillTx/>
              <a:latin typeface="Calibri"/>
            </a:endParaRPr>
          </a:p>
        </p:txBody>
      </p:sp>
      <p:sp>
        <p:nvSpPr>
          <p:cNvPr id="3" name="PlaceHolder 2"/>
          <p:cNvSpPr>
            <a:spLocks noGrp="1"/>
          </p:cNvSpPr>
          <p:nvPr>
            <p:ph type="ftr" idx="23"/>
          </p:nvPr>
        </p:nvSpPr>
        <p:spPr/>
        <p:txBody>
          <a:bodyPr/>
          <a:p>
            <a:r>
              <a:t>Footer</a:t>
            </a:r>
          </a:p>
        </p:txBody>
      </p:sp>
      <p:sp>
        <p:nvSpPr>
          <p:cNvPr id="4" name="PlaceHolder 3"/>
          <p:cNvSpPr>
            <a:spLocks noGrp="1"/>
          </p:cNvSpPr>
          <p:nvPr>
            <p:ph type="sldNum" idx="24"/>
          </p:nvPr>
        </p:nvSpPr>
        <p:spPr/>
        <p:txBody>
          <a:bodyPr/>
          <a:p>
            <a:fld id="{E5D94FEF-8213-4EA9-96BA-48B94DA77F03}" type="slidenum">
              <a:t>&lt;#&gt;</a:t>
            </a:fld>
          </a:p>
        </p:txBody>
      </p:sp>
      <p:sp>
        <p:nvSpPr>
          <p:cNvPr id="5" name="PlaceHolder 4"/>
          <p:cNvSpPr>
            <a:spLocks noGrp="1"/>
          </p:cNvSpPr>
          <p:nvPr>
            <p:ph type="dt" idx="22"/>
          </p:nvPr>
        </p:nvSpPr>
        <p:spPr/>
        <p:txBody>
          <a:bodyPr/>
          <a:p>
            <a:r>
              <a:rPr lang="en-US"/>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Title and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838080" y="365040"/>
            <a:ext cx="10514520" cy="1324440"/>
          </a:xfrm>
          <a:prstGeom prst="rect">
            <a:avLst/>
          </a:prstGeom>
          <a:noFill/>
          <a:ln w="0">
            <a:noFill/>
          </a:ln>
        </p:spPr>
        <p:txBody>
          <a:bodyPr lIns="0" rIns="0" tIns="0" bIns="0" anchor="ctr">
            <a:spAutoFit/>
          </a:bodyPr>
          <a:p>
            <a:pPr indent="0">
              <a:buNone/>
            </a:pPr>
            <a:endParaRPr b="0" lang="en-US" sz="1800" strike="noStrike" u="none">
              <a:solidFill>
                <a:schemeClr val="dk1"/>
              </a:solidFill>
              <a:effectLst/>
              <a:uFillTx/>
              <a:latin typeface="Calibri"/>
            </a:endParaRPr>
          </a:p>
        </p:txBody>
      </p:sp>
      <p:sp>
        <p:nvSpPr>
          <p:cNvPr id="48" name="PlaceHolder 2"/>
          <p:cNvSpPr>
            <a:spLocks noGrp="1"/>
          </p:cNvSpPr>
          <p:nvPr>
            <p:ph type="subTitle"/>
          </p:nvPr>
        </p:nvSpPr>
        <p:spPr>
          <a:xfrm>
            <a:off x="838080" y="1825560"/>
            <a:ext cx="10514520" cy="4350240"/>
          </a:xfrm>
          <a:prstGeom prst="rect">
            <a:avLst/>
          </a:prstGeom>
          <a:noFill/>
          <a:ln w="0">
            <a:noFill/>
          </a:ln>
        </p:spPr>
        <p:txBody>
          <a:bodyPr lIns="0" rIns="0" tIns="0" bIns="0" anchor="ctr">
            <a:spAutoFit/>
          </a:bodyPr>
          <a:p>
            <a:pPr indent="0" algn="ctr">
              <a:buNone/>
            </a:pPr>
            <a:endParaRPr b="0" lang="en-US" sz="3200" strike="noStrike" u="none">
              <a:solidFill>
                <a:srgbClr val="000000"/>
              </a:solidFill>
              <a:effectLst/>
              <a:uFillTx/>
              <a:latin typeface="Arial"/>
            </a:endParaRPr>
          </a:p>
        </p:txBody>
      </p:sp>
      <p:sp>
        <p:nvSpPr>
          <p:cNvPr id="4" name="PlaceHolder 3"/>
          <p:cNvSpPr>
            <a:spLocks noGrp="1"/>
          </p:cNvSpPr>
          <p:nvPr>
            <p:ph type="ftr" idx="23"/>
          </p:nvPr>
        </p:nvSpPr>
        <p:spPr/>
        <p:txBody>
          <a:bodyPr/>
          <a:p>
            <a:r>
              <a:t>Footer</a:t>
            </a:r>
          </a:p>
        </p:txBody>
      </p:sp>
      <p:sp>
        <p:nvSpPr>
          <p:cNvPr id="5" name="PlaceHolder 4"/>
          <p:cNvSpPr>
            <a:spLocks noGrp="1"/>
          </p:cNvSpPr>
          <p:nvPr>
            <p:ph type="sldNum" idx="24"/>
          </p:nvPr>
        </p:nvSpPr>
        <p:spPr/>
        <p:txBody>
          <a:bodyPr/>
          <a:p>
            <a:fld id="{F241A9FB-33BD-4866-8010-9B83600925FE}" type="slidenum">
              <a:t>&lt;#&gt;</a:t>
            </a:fld>
          </a:p>
        </p:txBody>
      </p:sp>
      <p:sp>
        <p:nvSpPr>
          <p:cNvPr id="6" name="PlaceHolder 5"/>
          <p:cNvSpPr>
            <a:spLocks noGrp="1"/>
          </p:cNvSpPr>
          <p:nvPr>
            <p:ph type="dt" idx="22"/>
          </p:nvPr>
        </p:nvSpPr>
        <p:spPr/>
        <p:txBody>
          <a:bodyPr/>
          <a:p>
            <a:r>
              <a:rPr lang="en-US"/>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838080" y="365040"/>
            <a:ext cx="10514520" cy="1324440"/>
          </a:xfrm>
          <a:prstGeom prst="rect">
            <a:avLst/>
          </a:prstGeom>
          <a:noFill/>
          <a:ln w="0">
            <a:noFill/>
          </a:ln>
        </p:spPr>
        <p:txBody>
          <a:bodyPr lIns="0" rIns="0" tIns="0" bIns="0" anchor="ctr">
            <a:spAutoFit/>
          </a:bodyPr>
          <a:p>
            <a:pPr indent="0">
              <a:buNone/>
            </a:pPr>
            <a:endParaRPr b="0" lang="en-US" sz="1800" strike="noStrike" u="none">
              <a:solidFill>
                <a:schemeClr val="dk1"/>
              </a:solidFill>
              <a:effectLst/>
              <a:uFillTx/>
              <a:latin typeface="Calibri"/>
            </a:endParaRPr>
          </a:p>
        </p:txBody>
      </p:sp>
      <p:sp>
        <p:nvSpPr>
          <p:cNvPr id="50" name="PlaceHolder 2"/>
          <p:cNvSpPr>
            <a:spLocks noGrp="1"/>
          </p:cNvSpPr>
          <p:nvPr>
            <p:ph/>
          </p:nvPr>
        </p:nvSpPr>
        <p:spPr>
          <a:xfrm>
            <a:off x="838080" y="1825560"/>
            <a:ext cx="10514520" cy="4350240"/>
          </a:xfrm>
          <a:prstGeom prst="rect">
            <a:avLst/>
          </a:prstGeom>
          <a:noFill/>
          <a:ln w="0">
            <a:noFill/>
          </a:ln>
        </p:spPr>
        <p:txBody>
          <a:bodyPr lIns="0" rIns="0" tIns="0" bIns="0" anchor="t">
            <a:normAutofit/>
          </a:bodyPr>
          <a:p>
            <a:pPr indent="0">
              <a:spcBef>
                <a:spcPts val="1417"/>
              </a:spcBef>
              <a:buNone/>
            </a:pPr>
            <a:endParaRPr b="0" lang="en-US" sz="1800" strike="noStrike" u="none">
              <a:solidFill>
                <a:schemeClr val="dk1"/>
              </a:solidFill>
              <a:effectLst/>
              <a:uFillTx/>
              <a:latin typeface="Calibri"/>
            </a:endParaRPr>
          </a:p>
        </p:txBody>
      </p:sp>
      <p:sp>
        <p:nvSpPr>
          <p:cNvPr id="4" name="PlaceHolder 3"/>
          <p:cNvSpPr>
            <a:spLocks noGrp="1"/>
          </p:cNvSpPr>
          <p:nvPr>
            <p:ph type="ftr" idx="23"/>
          </p:nvPr>
        </p:nvSpPr>
        <p:spPr/>
        <p:txBody>
          <a:bodyPr/>
          <a:p>
            <a:r>
              <a:t>Footer</a:t>
            </a:r>
          </a:p>
        </p:txBody>
      </p:sp>
      <p:sp>
        <p:nvSpPr>
          <p:cNvPr id="5" name="PlaceHolder 4"/>
          <p:cNvSpPr>
            <a:spLocks noGrp="1"/>
          </p:cNvSpPr>
          <p:nvPr>
            <p:ph type="sldNum" idx="24"/>
          </p:nvPr>
        </p:nvSpPr>
        <p:spPr/>
        <p:txBody>
          <a:bodyPr/>
          <a:p>
            <a:fld id="{C3692D39-9851-4355-B0A6-EB21A913C1EA}" type="slidenum">
              <a:t>&lt;#&gt;</a:t>
            </a:fld>
          </a:p>
        </p:txBody>
      </p:sp>
      <p:sp>
        <p:nvSpPr>
          <p:cNvPr id="6" name="PlaceHolder 5"/>
          <p:cNvSpPr>
            <a:spLocks noGrp="1"/>
          </p:cNvSpPr>
          <p:nvPr>
            <p:ph type="dt" idx="22"/>
          </p:nvPr>
        </p:nvSpPr>
        <p:spPr/>
        <p:txBody>
          <a:bodyPr/>
          <a:p>
            <a:r>
              <a:rPr lang="en-US"/>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ection Header">
    <p:spTree>
      <p:nvGrpSpPr>
        <p:cNvPr id="1" name=""/>
        <p:cNvGrpSpPr/>
        <p:nvPr/>
      </p:nvGrpSpPr>
      <p:grpSpPr>
        <a:xfrm>
          <a:off x="0" y="0"/>
          <a:ext cx="0" cy="0"/>
          <a:chOff x="0" y="0"/>
          <a:chExt cx="0" cy="0"/>
        </a:xfrm>
      </p:grpSpPr>
      <p:sp>
        <p:nvSpPr>
          <p:cNvPr id="2" name="PlaceHolder 1"/>
          <p:cNvSpPr>
            <a:spLocks noGrp="1"/>
          </p:cNvSpPr>
          <p:nvPr>
            <p:ph type="ftr" idx="26"/>
          </p:nvPr>
        </p:nvSpPr>
        <p:spPr/>
        <p:txBody>
          <a:bodyPr/>
          <a:p>
            <a:r>
              <a:t>Footer</a:t>
            </a:r>
          </a:p>
        </p:txBody>
      </p:sp>
      <p:sp>
        <p:nvSpPr>
          <p:cNvPr id="3" name="PlaceHolder 2"/>
          <p:cNvSpPr>
            <a:spLocks noGrp="1"/>
          </p:cNvSpPr>
          <p:nvPr>
            <p:ph type="sldNum" idx="27"/>
          </p:nvPr>
        </p:nvSpPr>
        <p:spPr/>
        <p:txBody>
          <a:bodyPr/>
          <a:p>
            <a:fld id="{9CB52391-85D4-41D3-8556-26482D6C9E5C}" type="slidenum">
              <a:t>&lt;#&gt;</a:t>
            </a:fld>
          </a:p>
        </p:txBody>
      </p:sp>
      <p:sp>
        <p:nvSpPr>
          <p:cNvPr id="4" name="PlaceHolder 3"/>
          <p:cNvSpPr>
            <a:spLocks noGrp="1"/>
          </p:cNvSpPr>
          <p:nvPr>
            <p:ph type="dt" idx="25"/>
          </p:nvPr>
        </p:nvSpPr>
        <p:spPr/>
        <p:txBody>
          <a:bodyPr/>
          <a:p>
            <a:r>
              <a:rPr lang="en-US"/>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wo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838080" y="365040"/>
            <a:ext cx="10514520" cy="1324440"/>
          </a:xfrm>
          <a:prstGeom prst="rect">
            <a:avLst/>
          </a:prstGeom>
          <a:noFill/>
          <a:ln w="0">
            <a:noFill/>
          </a:ln>
        </p:spPr>
        <p:txBody>
          <a:bodyPr lIns="0" rIns="0" tIns="0" bIns="0" anchor="ctr">
            <a:spAutoFit/>
          </a:bodyPr>
          <a:p>
            <a:pPr indent="0">
              <a:buNone/>
            </a:pPr>
            <a:endParaRPr b="0" lang="en-US" sz="1800" strike="noStrike" u="none">
              <a:solidFill>
                <a:schemeClr val="dk1"/>
              </a:solidFill>
              <a:effectLst/>
              <a:uFillTx/>
              <a:latin typeface="Calibri"/>
            </a:endParaRPr>
          </a:p>
        </p:txBody>
      </p:sp>
      <p:sp>
        <p:nvSpPr>
          <p:cNvPr id="63" name="PlaceHolder 2"/>
          <p:cNvSpPr>
            <a:spLocks noGrp="1"/>
          </p:cNvSpPr>
          <p:nvPr>
            <p:ph/>
          </p:nvPr>
        </p:nvSpPr>
        <p:spPr>
          <a:xfrm>
            <a:off x="838080" y="1825560"/>
            <a:ext cx="5131080" cy="4350240"/>
          </a:xfrm>
          <a:prstGeom prst="rect">
            <a:avLst/>
          </a:prstGeom>
          <a:noFill/>
          <a:ln w="0">
            <a:noFill/>
          </a:ln>
        </p:spPr>
        <p:txBody>
          <a:bodyPr lIns="0" rIns="0" tIns="0" bIns="0" anchor="t">
            <a:normAutofit/>
          </a:bodyPr>
          <a:p>
            <a:pPr indent="0">
              <a:spcBef>
                <a:spcPts val="1417"/>
              </a:spcBef>
              <a:buNone/>
            </a:pPr>
            <a:endParaRPr b="0" lang="en-US" sz="1800" strike="noStrike" u="none">
              <a:solidFill>
                <a:schemeClr val="dk1"/>
              </a:solidFill>
              <a:effectLst/>
              <a:uFillTx/>
              <a:latin typeface="Calibri"/>
            </a:endParaRPr>
          </a:p>
        </p:txBody>
      </p:sp>
      <p:sp>
        <p:nvSpPr>
          <p:cNvPr id="64" name="PlaceHolder 3"/>
          <p:cNvSpPr>
            <a:spLocks noGrp="1"/>
          </p:cNvSpPr>
          <p:nvPr>
            <p:ph/>
          </p:nvPr>
        </p:nvSpPr>
        <p:spPr>
          <a:xfrm>
            <a:off x="6226200" y="1825560"/>
            <a:ext cx="5131080" cy="4350240"/>
          </a:xfrm>
          <a:prstGeom prst="rect">
            <a:avLst/>
          </a:prstGeom>
          <a:noFill/>
          <a:ln w="0">
            <a:noFill/>
          </a:ln>
        </p:spPr>
        <p:txBody>
          <a:bodyPr lIns="0" rIns="0" tIns="0" bIns="0" anchor="t">
            <a:normAutofit/>
          </a:bodyPr>
          <a:p>
            <a:pPr indent="0">
              <a:spcBef>
                <a:spcPts val="1417"/>
              </a:spcBef>
              <a:buNone/>
            </a:pPr>
            <a:endParaRPr b="0" lang="en-US" sz="1800" strike="noStrike" u="none">
              <a:solidFill>
                <a:schemeClr val="dk1"/>
              </a:solidFill>
              <a:effectLst/>
              <a:uFillTx/>
              <a:latin typeface="Calibri"/>
            </a:endParaRPr>
          </a:p>
        </p:txBody>
      </p:sp>
      <p:sp>
        <p:nvSpPr>
          <p:cNvPr id="5" name="PlaceHolder 4"/>
          <p:cNvSpPr>
            <a:spLocks noGrp="1"/>
          </p:cNvSpPr>
          <p:nvPr>
            <p:ph type="ftr" idx="29"/>
          </p:nvPr>
        </p:nvSpPr>
        <p:spPr/>
        <p:txBody>
          <a:bodyPr/>
          <a:p>
            <a:r>
              <a:t>Footer</a:t>
            </a:r>
          </a:p>
        </p:txBody>
      </p:sp>
      <p:sp>
        <p:nvSpPr>
          <p:cNvPr id="6" name="PlaceHolder 5"/>
          <p:cNvSpPr>
            <a:spLocks noGrp="1"/>
          </p:cNvSpPr>
          <p:nvPr>
            <p:ph type="sldNum" idx="30"/>
          </p:nvPr>
        </p:nvSpPr>
        <p:spPr/>
        <p:txBody>
          <a:bodyPr/>
          <a:p>
            <a:fld id="{55DEF68A-21CB-4981-B89C-EE14FFBB79FA}" type="slidenum">
              <a:t>&lt;#&gt;</a:t>
            </a:fld>
          </a:p>
        </p:txBody>
      </p:sp>
      <p:sp>
        <p:nvSpPr>
          <p:cNvPr id="7" name="PlaceHolder 6"/>
          <p:cNvSpPr>
            <a:spLocks noGrp="1"/>
          </p:cNvSpPr>
          <p:nvPr>
            <p:ph type="dt" idx="28"/>
          </p:nvPr>
        </p:nvSpPr>
        <p:spPr/>
        <p:txBody>
          <a:bodyPr/>
          <a:p>
            <a:r>
              <a:rPr lang="en-US"/>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mparison">
    <p:spTree>
      <p:nvGrpSpPr>
        <p:cNvPr id="1" name=""/>
        <p:cNvGrpSpPr/>
        <p:nvPr/>
      </p:nvGrpSpPr>
      <p:grpSpPr>
        <a:xfrm>
          <a:off x="0" y="0"/>
          <a:ext cx="0" cy="0"/>
          <a:chOff x="0" y="0"/>
          <a:chExt cx="0" cy="0"/>
        </a:xfrm>
      </p:grpSpPr>
      <p:sp>
        <p:nvSpPr>
          <p:cNvPr id="2" name="PlaceHolder 1"/>
          <p:cNvSpPr>
            <a:spLocks noGrp="1"/>
          </p:cNvSpPr>
          <p:nvPr>
            <p:ph type="ftr" idx="32"/>
          </p:nvPr>
        </p:nvSpPr>
        <p:spPr/>
        <p:txBody>
          <a:bodyPr/>
          <a:p>
            <a:r>
              <a:t>Footer</a:t>
            </a:r>
          </a:p>
        </p:txBody>
      </p:sp>
      <p:sp>
        <p:nvSpPr>
          <p:cNvPr id="3" name="PlaceHolder 2"/>
          <p:cNvSpPr>
            <a:spLocks noGrp="1"/>
          </p:cNvSpPr>
          <p:nvPr>
            <p:ph type="sldNum" idx="33"/>
          </p:nvPr>
        </p:nvSpPr>
        <p:spPr/>
        <p:txBody>
          <a:bodyPr/>
          <a:p>
            <a:fld id="{81B5EF0D-2A8D-444A-B791-84355B1DF36C}" type="slidenum">
              <a:t>&lt;#&gt;</a:t>
            </a:fld>
          </a:p>
        </p:txBody>
      </p:sp>
      <p:sp>
        <p:nvSpPr>
          <p:cNvPr id="4" name="PlaceHolder 3"/>
          <p:cNvSpPr>
            <a:spLocks noGrp="1"/>
          </p:cNvSpPr>
          <p:nvPr>
            <p:ph type="dt" idx="31"/>
          </p:nvPr>
        </p:nvSpPr>
        <p:spPr/>
        <p:txBody>
          <a:bodyPr/>
          <a:p>
            <a:r>
              <a:rPr lang="en-US"/>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838080" y="365040"/>
            <a:ext cx="10514520" cy="1324440"/>
          </a:xfrm>
          <a:prstGeom prst="rect">
            <a:avLst/>
          </a:prstGeom>
          <a:noFill/>
          <a:ln w="0">
            <a:noFill/>
          </a:ln>
        </p:spPr>
        <p:txBody>
          <a:bodyPr lIns="0" rIns="0" tIns="0" bIns="0" anchor="ctr">
            <a:spAutoFit/>
          </a:bodyPr>
          <a:p>
            <a:pPr indent="0">
              <a:buNone/>
            </a:pPr>
            <a:endParaRPr b="0" lang="en-US" sz="1800" strike="noStrike" u="none">
              <a:solidFill>
                <a:schemeClr val="dk1"/>
              </a:solidFill>
              <a:effectLst/>
              <a:uFillTx/>
              <a:latin typeface="Calibri"/>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CCD60FCB-2513-4F5E-9B80-9E5BDA49725F}" type="slidenum">
              <a:t>&lt;#&gt;</a:t>
            </a:fld>
          </a:p>
        </p:txBody>
      </p:sp>
      <p:sp>
        <p:nvSpPr>
          <p:cNvPr id="5" name="PlaceHolder 4"/>
          <p:cNvSpPr>
            <a:spLocks noGrp="1"/>
          </p:cNvSpPr>
          <p:nvPr>
            <p:ph type="dt" idx="4"/>
          </p:nvPr>
        </p:nvSpPr>
        <p:spPr/>
        <p:txBody>
          <a:bodyPr/>
          <a:p>
            <a:r>
              <a:rPr lang="en-US"/>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p:spTree>
      <p:nvGrpSpPr>
        <p:cNvPr id="1" name=""/>
        <p:cNvGrpSpPr/>
        <p:nvPr/>
      </p:nvGrpSpPr>
      <p:grpSpPr>
        <a:xfrm>
          <a:off x="0" y="0"/>
          <a:ext cx="0" cy="0"/>
          <a:chOff x="0" y="0"/>
          <a:chExt cx="0" cy="0"/>
        </a:xfrm>
      </p:grpSpPr>
      <p:sp>
        <p:nvSpPr>
          <p:cNvPr id="2" name="PlaceHolder 1"/>
          <p:cNvSpPr>
            <a:spLocks noGrp="1"/>
          </p:cNvSpPr>
          <p:nvPr>
            <p:ph type="ftr" idx="8"/>
          </p:nvPr>
        </p:nvSpPr>
        <p:spPr/>
        <p:txBody>
          <a:bodyPr/>
          <a:p>
            <a:r>
              <a:t>Footer</a:t>
            </a:r>
          </a:p>
        </p:txBody>
      </p:sp>
      <p:sp>
        <p:nvSpPr>
          <p:cNvPr id="3" name="PlaceHolder 2"/>
          <p:cNvSpPr>
            <a:spLocks noGrp="1"/>
          </p:cNvSpPr>
          <p:nvPr>
            <p:ph type="sldNum" idx="9"/>
          </p:nvPr>
        </p:nvSpPr>
        <p:spPr/>
        <p:txBody>
          <a:bodyPr/>
          <a:p>
            <a:fld id="{379F9A5A-3502-4D21-BCF6-5EC27BB1B9C7}" type="slidenum">
              <a:t>&lt;#&gt;</a:t>
            </a:fld>
          </a:p>
        </p:txBody>
      </p:sp>
      <p:sp>
        <p:nvSpPr>
          <p:cNvPr id="4" name="PlaceHolder 3"/>
          <p:cNvSpPr>
            <a:spLocks noGrp="1"/>
          </p:cNvSpPr>
          <p:nvPr>
            <p:ph type="dt" idx="7"/>
          </p:nvPr>
        </p:nvSpPr>
        <p:spPr/>
        <p:txBody>
          <a:bodyPr/>
          <a:p>
            <a:r>
              <a:rPr lang="en-US"/>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ntent with Caption">
    <p:spTree>
      <p:nvGrpSpPr>
        <p:cNvPr id="1" name=""/>
        <p:cNvGrpSpPr/>
        <p:nvPr/>
      </p:nvGrpSpPr>
      <p:grpSpPr>
        <a:xfrm>
          <a:off x="0" y="0"/>
          <a:ext cx="0" cy="0"/>
          <a:chOff x="0" y="0"/>
          <a:chExt cx="0" cy="0"/>
        </a:xfrm>
      </p:grpSpPr>
      <p:sp>
        <p:nvSpPr>
          <p:cNvPr id="2" name="PlaceHolder 1"/>
          <p:cNvSpPr>
            <a:spLocks noGrp="1"/>
          </p:cNvSpPr>
          <p:nvPr>
            <p:ph type="ftr" idx="11"/>
          </p:nvPr>
        </p:nvSpPr>
        <p:spPr/>
        <p:txBody>
          <a:bodyPr/>
          <a:p>
            <a:r>
              <a:t>Footer</a:t>
            </a:r>
          </a:p>
        </p:txBody>
      </p:sp>
      <p:sp>
        <p:nvSpPr>
          <p:cNvPr id="3" name="PlaceHolder 2"/>
          <p:cNvSpPr>
            <a:spLocks noGrp="1"/>
          </p:cNvSpPr>
          <p:nvPr>
            <p:ph type="sldNum" idx="12"/>
          </p:nvPr>
        </p:nvSpPr>
        <p:spPr/>
        <p:txBody>
          <a:bodyPr/>
          <a:p>
            <a:fld id="{6F9D71E4-9E2E-4217-9BB5-D0EC4F258544}" type="slidenum">
              <a:t>&lt;#&gt;</a:t>
            </a:fld>
          </a:p>
        </p:txBody>
      </p:sp>
      <p:sp>
        <p:nvSpPr>
          <p:cNvPr id="4" name="PlaceHolder 3"/>
          <p:cNvSpPr>
            <a:spLocks noGrp="1"/>
          </p:cNvSpPr>
          <p:nvPr>
            <p:ph type="dt" idx="10"/>
          </p:nvPr>
        </p:nvSpPr>
        <p:spPr/>
        <p:txBody>
          <a:bodyPr/>
          <a:p>
            <a:r>
              <a:rPr lang="en-US"/>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icture with Caption">
    <p:spTree>
      <p:nvGrpSpPr>
        <p:cNvPr id="1" name=""/>
        <p:cNvGrpSpPr/>
        <p:nvPr/>
      </p:nvGrpSpPr>
      <p:grpSpPr>
        <a:xfrm>
          <a:off x="0" y="0"/>
          <a:ext cx="0" cy="0"/>
          <a:chOff x="0" y="0"/>
          <a:chExt cx="0" cy="0"/>
        </a:xfrm>
      </p:grpSpPr>
      <p:sp>
        <p:nvSpPr>
          <p:cNvPr id="2" name="PlaceHolder 1"/>
          <p:cNvSpPr>
            <a:spLocks noGrp="1"/>
          </p:cNvSpPr>
          <p:nvPr>
            <p:ph type="ftr" idx="14"/>
          </p:nvPr>
        </p:nvSpPr>
        <p:spPr/>
        <p:txBody>
          <a:bodyPr/>
          <a:p>
            <a:r>
              <a:t>Footer</a:t>
            </a:r>
          </a:p>
        </p:txBody>
      </p:sp>
      <p:sp>
        <p:nvSpPr>
          <p:cNvPr id="3" name="PlaceHolder 2"/>
          <p:cNvSpPr>
            <a:spLocks noGrp="1"/>
          </p:cNvSpPr>
          <p:nvPr>
            <p:ph type="sldNum" idx="15"/>
          </p:nvPr>
        </p:nvSpPr>
        <p:spPr/>
        <p:txBody>
          <a:bodyPr/>
          <a:p>
            <a:fld id="{B79CF9A3-4078-4FD2-BAB9-6B5306BF9D03}" type="slidenum">
              <a:t>&lt;#&gt;</a:t>
            </a:fld>
          </a:p>
        </p:txBody>
      </p:sp>
      <p:sp>
        <p:nvSpPr>
          <p:cNvPr id="4" name="PlaceHolder 3"/>
          <p:cNvSpPr>
            <a:spLocks noGrp="1"/>
          </p:cNvSpPr>
          <p:nvPr>
            <p:ph type="dt" idx="13"/>
          </p:nvPr>
        </p:nvSpPr>
        <p:spPr/>
        <p:txBody>
          <a:bodyPr/>
          <a:p>
            <a:r>
              <a:rPr lang="en-US"/>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Title and Vertical Text">
    <p:spTree>
      <p:nvGrpSpPr>
        <p:cNvPr id="1" name=""/>
        <p:cNvGrpSpPr/>
        <p:nvPr/>
      </p:nvGrpSpPr>
      <p:grpSpPr>
        <a:xfrm>
          <a:off x="0" y="0"/>
          <a:ext cx="0" cy="0"/>
          <a:chOff x="0" y="0"/>
          <a:chExt cx="0" cy="0"/>
        </a:xfrm>
      </p:grpSpPr>
      <p:sp>
        <p:nvSpPr>
          <p:cNvPr id="2" name="PlaceHolder 1"/>
          <p:cNvSpPr>
            <a:spLocks noGrp="1"/>
          </p:cNvSpPr>
          <p:nvPr>
            <p:ph type="ftr" idx="17"/>
          </p:nvPr>
        </p:nvSpPr>
        <p:spPr/>
        <p:txBody>
          <a:bodyPr/>
          <a:p>
            <a:r>
              <a:t>Footer</a:t>
            </a:r>
          </a:p>
        </p:txBody>
      </p:sp>
      <p:sp>
        <p:nvSpPr>
          <p:cNvPr id="3" name="PlaceHolder 2"/>
          <p:cNvSpPr>
            <a:spLocks noGrp="1"/>
          </p:cNvSpPr>
          <p:nvPr>
            <p:ph type="sldNum" idx="18"/>
          </p:nvPr>
        </p:nvSpPr>
        <p:spPr/>
        <p:txBody>
          <a:bodyPr/>
          <a:p>
            <a:fld id="{A3D4884B-0C7F-46FB-8F36-65E58910783F}" type="slidenum">
              <a:t>&lt;#&gt;</a:t>
            </a:fld>
          </a:p>
        </p:txBody>
      </p:sp>
      <p:sp>
        <p:nvSpPr>
          <p:cNvPr id="4" name="PlaceHolder 3"/>
          <p:cNvSpPr>
            <a:spLocks noGrp="1"/>
          </p:cNvSpPr>
          <p:nvPr>
            <p:ph type="dt" idx="16"/>
          </p:nvPr>
        </p:nvSpPr>
        <p:spPr/>
        <p:txBody>
          <a:bodyPr/>
          <a:p>
            <a:r>
              <a:rPr lang="en-US"/>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Vertical Title and Text">
    <p:spTree>
      <p:nvGrpSpPr>
        <p:cNvPr id="1" name=""/>
        <p:cNvGrpSpPr/>
        <p:nvPr/>
      </p:nvGrpSpPr>
      <p:grpSpPr>
        <a:xfrm>
          <a:off x="0" y="0"/>
          <a:ext cx="0" cy="0"/>
          <a:chOff x="0" y="0"/>
          <a:chExt cx="0" cy="0"/>
        </a:xfrm>
      </p:grpSpPr>
      <p:sp>
        <p:nvSpPr>
          <p:cNvPr id="2" name="PlaceHolder 1"/>
          <p:cNvSpPr>
            <a:spLocks noGrp="1"/>
          </p:cNvSpPr>
          <p:nvPr>
            <p:ph type="ftr" idx="20"/>
          </p:nvPr>
        </p:nvSpPr>
        <p:spPr/>
        <p:txBody>
          <a:bodyPr/>
          <a:p>
            <a:r>
              <a:t>Footer</a:t>
            </a:r>
          </a:p>
        </p:txBody>
      </p:sp>
      <p:sp>
        <p:nvSpPr>
          <p:cNvPr id="3" name="PlaceHolder 2"/>
          <p:cNvSpPr>
            <a:spLocks noGrp="1"/>
          </p:cNvSpPr>
          <p:nvPr>
            <p:ph type="sldNum" idx="21"/>
          </p:nvPr>
        </p:nvSpPr>
        <p:spPr/>
        <p:txBody>
          <a:bodyPr/>
          <a:p>
            <a:fld id="{6F43FE93-EC78-4EF8-92A3-28EB2DDD0BD8}" type="slidenum">
              <a:t>&lt;#&gt;</a:t>
            </a:fld>
          </a:p>
        </p:txBody>
      </p:sp>
      <p:sp>
        <p:nvSpPr>
          <p:cNvPr id="4" name="PlaceHolder 3"/>
          <p:cNvSpPr>
            <a:spLocks noGrp="1"/>
          </p:cNvSpPr>
          <p:nvPr>
            <p:ph type="dt" idx="19"/>
          </p:nvPr>
        </p:nvSpPr>
        <p:spPr/>
        <p:txBody>
          <a:bodyPr/>
          <a:p>
            <a:r>
              <a:rPr lang="en-US"/>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and Content">
    <p:spTree>
      <p:nvGrpSpPr>
        <p:cNvPr id="1" name=""/>
        <p:cNvGrpSpPr/>
        <p:nvPr/>
      </p:nvGrpSpPr>
      <p:grpSpPr>
        <a:xfrm>
          <a:off x="0" y="0"/>
          <a:ext cx="0" cy="0"/>
          <a:chOff x="0" y="0"/>
          <a:chExt cx="0" cy="0"/>
        </a:xfrm>
      </p:grpSpPr>
      <p:sp>
        <p:nvSpPr>
          <p:cNvPr id="41" name="PlaceHolder 1"/>
          <p:cNvSpPr>
            <a:spLocks noGrp="1"/>
          </p:cNvSpPr>
          <p:nvPr>
            <p:ph type="title"/>
          </p:nvPr>
        </p:nvSpPr>
        <p:spPr>
          <a:xfrm>
            <a:off x="838080" y="365040"/>
            <a:ext cx="10514520" cy="1324440"/>
          </a:xfrm>
          <a:prstGeom prst="rect">
            <a:avLst/>
          </a:prstGeom>
          <a:noFill/>
          <a:ln w="0">
            <a:noFill/>
          </a:ln>
        </p:spPr>
        <p:txBody>
          <a:bodyPr lIns="0" rIns="0" tIns="0" bIns="0" anchor="ctr">
            <a:spAutoFit/>
          </a:bodyPr>
          <a:p>
            <a:pPr indent="0">
              <a:buNone/>
            </a:pPr>
            <a:endParaRPr b="0" lang="en-US" sz="1800" strike="noStrike" u="none">
              <a:solidFill>
                <a:schemeClr val="dk1"/>
              </a:solidFill>
              <a:effectLst/>
              <a:uFillTx/>
              <a:latin typeface="Calibri"/>
            </a:endParaRPr>
          </a:p>
        </p:txBody>
      </p:sp>
      <p:sp>
        <p:nvSpPr>
          <p:cNvPr id="42" name="PlaceHolder 2"/>
          <p:cNvSpPr>
            <a:spLocks noGrp="1"/>
          </p:cNvSpPr>
          <p:nvPr>
            <p:ph/>
          </p:nvPr>
        </p:nvSpPr>
        <p:spPr>
          <a:xfrm>
            <a:off x="838080" y="1825560"/>
            <a:ext cx="5131080" cy="4350240"/>
          </a:xfrm>
          <a:prstGeom prst="rect">
            <a:avLst/>
          </a:prstGeom>
          <a:noFill/>
          <a:ln w="0">
            <a:noFill/>
          </a:ln>
        </p:spPr>
        <p:txBody>
          <a:bodyPr lIns="0" rIns="0" tIns="0" bIns="0" anchor="t">
            <a:normAutofit/>
          </a:bodyPr>
          <a:p>
            <a:pPr indent="0">
              <a:spcBef>
                <a:spcPts val="1417"/>
              </a:spcBef>
              <a:buNone/>
            </a:pPr>
            <a:endParaRPr b="0" lang="en-US" sz="1800" strike="noStrike" u="none">
              <a:solidFill>
                <a:schemeClr val="dk1"/>
              </a:solidFill>
              <a:effectLst/>
              <a:uFillTx/>
              <a:latin typeface="Calibri"/>
            </a:endParaRPr>
          </a:p>
        </p:txBody>
      </p:sp>
      <p:sp>
        <p:nvSpPr>
          <p:cNvPr id="43" name="PlaceHolder 3"/>
          <p:cNvSpPr>
            <a:spLocks noGrp="1"/>
          </p:cNvSpPr>
          <p:nvPr>
            <p:ph/>
          </p:nvPr>
        </p:nvSpPr>
        <p:spPr>
          <a:xfrm>
            <a:off x="6226200" y="1825560"/>
            <a:ext cx="5131080" cy="4350240"/>
          </a:xfrm>
          <a:prstGeom prst="rect">
            <a:avLst/>
          </a:prstGeom>
          <a:noFill/>
          <a:ln w="0">
            <a:noFill/>
          </a:ln>
        </p:spPr>
        <p:txBody>
          <a:bodyPr lIns="0" rIns="0" tIns="0" bIns="0" anchor="t">
            <a:normAutofit/>
          </a:bodyPr>
          <a:p>
            <a:pPr indent="0">
              <a:spcBef>
                <a:spcPts val="1417"/>
              </a:spcBef>
              <a:buNone/>
            </a:pPr>
            <a:endParaRPr b="0" lang="en-US" sz="1800" strike="noStrike" u="none">
              <a:solidFill>
                <a:schemeClr val="dk1"/>
              </a:solidFill>
              <a:effectLst/>
              <a:uFillTx/>
              <a:latin typeface="Calibri"/>
            </a:endParaRPr>
          </a:p>
        </p:txBody>
      </p:sp>
      <p:sp>
        <p:nvSpPr>
          <p:cNvPr id="5" name="PlaceHolder 4"/>
          <p:cNvSpPr>
            <a:spLocks noGrp="1"/>
          </p:cNvSpPr>
          <p:nvPr>
            <p:ph type="ftr" idx="23"/>
          </p:nvPr>
        </p:nvSpPr>
        <p:spPr/>
        <p:txBody>
          <a:bodyPr/>
          <a:p>
            <a:r>
              <a:t>Footer</a:t>
            </a:r>
          </a:p>
        </p:txBody>
      </p:sp>
      <p:sp>
        <p:nvSpPr>
          <p:cNvPr id="6" name="PlaceHolder 5"/>
          <p:cNvSpPr>
            <a:spLocks noGrp="1"/>
          </p:cNvSpPr>
          <p:nvPr>
            <p:ph type="sldNum" idx="24"/>
          </p:nvPr>
        </p:nvSpPr>
        <p:spPr/>
        <p:txBody>
          <a:bodyPr/>
          <a:p>
            <a:fld id="{9156FB9C-4C02-4ED2-8EB0-DA673A1670BA}" type="slidenum">
              <a:t>&lt;#&gt;</a:t>
            </a:fld>
          </a:p>
        </p:txBody>
      </p:sp>
      <p:sp>
        <p:nvSpPr>
          <p:cNvPr id="7" name="PlaceHolder 6"/>
          <p:cNvSpPr>
            <a:spLocks noGrp="1"/>
          </p:cNvSpPr>
          <p:nvPr>
            <p:ph type="dt" idx="22"/>
          </p:nvPr>
        </p:nvSpPr>
        <p:spPr/>
        <p:txBody>
          <a:bodyPr/>
          <a:p>
            <a:r>
              <a:rPr lang="en-US"/>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and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838080" y="365040"/>
            <a:ext cx="10514520" cy="1324440"/>
          </a:xfrm>
          <a:prstGeom prst="rect">
            <a:avLst/>
          </a:prstGeom>
          <a:noFill/>
          <a:ln w="0">
            <a:noFill/>
          </a:ln>
        </p:spPr>
        <p:txBody>
          <a:bodyPr lIns="0" rIns="0" tIns="0" bIns="0" anchor="ctr">
            <a:spAutoFit/>
          </a:bodyPr>
          <a:p>
            <a:pPr indent="0">
              <a:buNone/>
            </a:pPr>
            <a:endParaRPr b="0" lang="en-US" sz="1800" strike="noStrike" u="none">
              <a:solidFill>
                <a:schemeClr val="dk1"/>
              </a:solidFill>
              <a:effectLst/>
              <a:uFillTx/>
              <a:latin typeface="Calibri"/>
            </a:endParaRPr>
          </a:p>
        </p:txBody>
      </p:sp>
      <p:sp>
        <p:nvSpPr>
          <p:cNvPr id="45" name="PlaceHolder 2"/>
          <p:cNvSpPr>
            <a:spLocks noGrp="1"/>
          </p:cNvSpPr>
          <p:nvPr>
            <p:ph/>
          </p:nvPr>
        </p:nvSpPr>
        <p:spPr>
          <a:xfrm>
            <a:off x="838080" y="1825560"/>
            <a:ext cx="10514520" cy="4350240"/>
          </a:xfrm>
          <a:prstGeom prst="rect">
            <a:avLst/>
          </a:prstGeom>
          <a:noFill/>
          <a:ln w="0">
            <a:noFill/>
          </a:ln>
        </p:spPr>
        <p:txBody>
          <a:bodyPr lIns="0" rIns="0" tIns="0" bIns="0" anchor="t">
            <a:normAutofit/>
          </a:bodyPr>
          <a:p>
            <a:pPr indent="0">
              <a:spcBef>
                <a:spcPts val="1417"/>
              </a:spcBef>
              <a:buNone/>
            </a:pPr>
            <a:endParaRPr b="0" lang="en-US" sz="1800" strike="noStrike" u="none">
              <a:solidFill>
                <a:schemeClr val="dk1"/>
              </a:solidFill>
              <a:effectLst/>
              <a:uFillTx/>
              <a:latin typeface="Calibri"/>
            </a:endParaRPr>
          </a:p>
        </p:txBody>
      </p:sp>
      <p:sp>
        <p:nvSpPr>
          <p:cNvPr id="4" name="PlaceHolder 3"/>
          <p:cNvSpPr>
            <a:spLocks noGrp="1"/>
          </p:cNvSpPr>
          <p:nvPr>
            <p:ph type="ftr" idx="23"/>
          </p:nvPr>
        </p:nvSpPr>
        <p:spPr/>
        <p:txBody>
          <a:bodyPr/>
          <a:p>
            <a:r>
              <a:t>Footer</a:t>
            </a:r>
          </a:p>
        </p:txBody>
      </p:sp>
      <p:sp>
        <p:nvSpPr>
          <p:cNvPr id="5" name="PlaceHolder 4"/>
          <p:cNvSpPr>
            <a:spLocks noGrp="1"/>
          </p:cNvSpPr>
          <p:nvPr>
            <p:ph type="sldNum" idx="24"/>
          </p:nvPr>
        </p:nvSpPr>
        <p:spPr/>
        <p:txBody>
          <a:bodyPr/>
          <a:p>
            <a:fld id="{B334C9C4-900F-4B63-BAA9-2D66CE1A4CD6}" type="slidenum">
              <a:t>&lt;#&gt;</a:t>
            </a:fld>
          </a:p>
        </p:txBody>
      </p:sp>
      <p:sp>
        <p:nvSpPr>
          <p:cNvPr id="6" name="PlaceHolder 5"/>
          <p:cNvSpPr>
            <a:spLocks noGrp="1"/>
          </p:cNvSpPr>
          <p:nvPr>
            <p:ph type="dt" idx="22"/>
          </p:nvPr>
        </p:nvSpPr>
        <p:spPr/>
        <p:txBody>
          <a:bodyPr/>
          <a:p>
            <a:r>
              <a:rPr lang="en-US"/>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7.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8.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3.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5.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xml"/><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slideLayout" Target="../slideLayouts/slideLayout11.xml"/><Relationship Id="rId6" Type="http://schemas.openxmlformats.org/officeDocument/2006/relationships/slideLayout" Target="../slideLayouts/slideLayout12.xml"/><Relationship Id="rId7" Type="http://schemas.openxmlformats.org/officeDocument/2006/relationships/slideLayout" Target="../slideLayouts/slideLayout13.xml"/><Relationship Id="rId8" Type="http://schemas.openxmlformats.org/officeDocument/2006/relationships/slideLayout" Target="../slideLayouts/slideLayout14.xml"/><Relationship Id="rId9" Type="http://schemas.openxmlformats.org/officeDocument/2006/relationships/slideLayout" Target="../slideLayouts/slideLayout15.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16.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1122480"/>
            <a:ext cx="9142920" cy="2386440"/>
          </a:xfrm>
          <a:prstGeom prst="rect">
            <a:avLst/>
          </a:prstGeom>
          <a:noFill/>
          <a:ln w="0">
            <a:noFill/>
          </a:ln>
        </p:spPr>
        <p:txBody>
          <a:bodyPr lIns="91440" rIns="91440" tIns="45720" bIns="45720" anchor="b">
            <a:noAutofit/>
          </a:bodyPr>
          <a:p>
            <a:pPr indent="0" algn="ctr" defTabSz="914400">
              <a:lnSpc>
                <a:spcPct val="90000"/>
              </a:lnSpc>
              <a:buNone/>
              <a:tabLst>
                <a:tab algn="l" pos="0"/>
              </a:tabLst>
            </a:pPr>
            <a:r>
              <a:rPr b="0" lang="en-GB" sz="6000" strike="noStrike" u="none">
                <a:solidFill>
                  <a:schemeClr val="dk1"/>
                </a:solidFill>
                <a:effectLst/>
                <a:uFillTx/>
                <a:latin typeface="Calibri Light"/>
              </a:rPr>
              <a:t>Click to edit Master title style</a:t>
            </a:r>
            <a:endParaRPr b="0" lang="en-US" sz="6000" strike="noStrike" u="none">
              <a:solidFill>
                <a:schemeClr val="dk1"/>
              </a:solidFill>
              <a:effectLst/>
              <a:uFillTx/>
              <a:latin typeface="Calibri"/>
            </a:endParaRPr>
          </a:p>
        </p:txBody>
      </p:sp>
      <p:sp>
        <p:nvSpPr>
          <p:cNvPr id="1" name="PlaceHolder 2"/>
          <p:cNvSpPr>
            <a:spLocks noGrp="1"/>
          </p:cNvSpPr>
          <p:nvPr>
            <p:ph type="dt" idx="1"/>
          </p:nvPr>
        </p:nvSpPr>
        <p:spPr>
          <a:xfrm>
            <a:off x="838080" y="6356520"/>
            <a:ext cx="2742120" cy="36396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x-none" sz="1200" strike="noStrike" u="none">
                <a:solidFill>
                  <a:schemeClr val="dk1">
                    <a:tint val="75000"/>
                  </a:schemeClr>
                </a:solidFill>
                <a:effectLst/>
                <a:uFillTx/>
                <a:latin typeface="Calibri"/>
              </a:rPr>
              <a:t>&lt;date/time&gt;</a:t>
            </a:r>
            <a:endParaRPr b="0" lang="en-US" sz="1200" strike="noStrike" u="none">
              <a:solidFill>
                <a:srgbClr val="000000"/>
              </a:solidFill>
              <a:effectLst/>
              <a:uFillTx/>
              <a:latin typeface="Times New Roman"/>
            </a:endParaRPr>
          </a:p>
        </p:txBody>
      </p:sp>
      <p:sp>
        <p:nvSpPr>
          <p:cNvPr id="2" name="PlaceHolder 3"/>
          <p:cNvSpPr>
            <a:spLocks noGrp="1"/>
          </p:cNvSpPr>
          <p:nvPr>
            <p:ph type="ftr" idx="2"/>
          </p:nvPr>
        </p:nvSpPr>
        <p:spPr>
          <a:xfrm>
            <a:off x="4038480" y="6356520"/>
            <a:ext cx="4113720" cy="363960"/>
          </a:xfrm>
          <a:prstGeom prst="rect">
            <a:avLst/>
          </a:prstGeom>
          <a:noFill/>
          <a:ln w="0">
            <a:noFill/>
          </a:ln>
        </p:spPr>
        <p:txBody>
          <a:bodyPr lIns="91440" rIns="91440" tIns="45720" bIns="45720" anchor="ctr">
            <a:noAutofit/>
          </a:bodyPr>
          <a:lstStyle>
            <a:lvl1pPr indent="0" algn="ctr" defTabSz="914400">
              <a:lnSpc>
                <a:spcPct val="100000"/>
              </a:lnSpc>
              <a:buNone/>
              <a:tabLst>
                <a:tab algn="l" pos="0"/>
              </a:tabLst>
              <a:defRPr b="0" lang="en-US" sz="1400" strike="noStrike" u="none">
                <a:solidFill>
                  <a:srgbClr val="000000"/>
                </a:solidFill>
                <a:effectLst/>
                <a:uFillTx/>
                <a:latin typeface="Times New Roman"/>
              </a:defRPr>
            </a:lvl1pPr>
          </a:lstStyle>
          <a:p>
            <a:pPr indent="0" algn="ctr" defTabSz="914400">
              <a:lnSpc>
                <a:spcPct val="100000"/>
              </a:lnSpc>
              <a:buNone/>
              <a:tabLst>
                <a:tab algn="l" pos="0"/>
              </a:tabLst>
            </a:pPr>
            <a:r>
              <a:rPr b="0" lang="en-US" sz="1400" strike="noStrike" u="none">
                <a:solidFill>
                  <a:srgbClr val="000000"/>
                </a:solidFill>
                <a:effectLst/>
                <a:uFillTx/>
                <a:latin typeface="Times New Roman"/>
              </a:rPr>
              <a:t>&lt;footer&gt;</a:t>
            </a:r>
            <a:endParaRPr b="0" lang="en-US" sz="1400" strike="noStrike" u="none">
              <a:solidFill>
                <a:srgbClr val="000000"/>
              </a:solidFill>
              <a:effectLst/>
              <a:uFillTx/>
              <a:latin typeface="Times New Roman"/>
            </a:endParaRPr>
          </a:p>
        </p:txBody>
      </p:sp>
      <p:sp>
        <p:nvSpPr>
          <p:cNvPr id="3" name="PlaceHolder 4"/>
          <p:cNvSpPr>
            <a:spLocks noGrp="1"/>
          </p:cNvSpPr>
          <p:nvPr>
            <p:ph type="sldNum" idx="3"/>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DA3901E0-D10E-455A-904E-1657B0A32226}" type="slidenum">
              <a:rPr b="0" lang="x-none" sz="1200" strike="noStrike" u="none">
                <a:solidFill>
                  <a:schemeClr val="dk1">
                    <a:tint val="75000"/>
                  </a:schemeClr>
                </a:solidFill>
                <a:effectLst/>
                <a:uFillTx/>
                <a:latin typeface="Calibri"/>
              </a:rPr>
              <a:t>&lt;number&gt;</a:t>
            </a:fld>
            <a:endParaRPr b="0" lang="en-US" sz="12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49" r:id="rId2"/>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6" name="PlaceHolder 1"/>
          <p:cNvSpPr>
            <a:spLocks noGrp="1"/>
          </p:cNvSpPr>
          <p:nvPr>
            <p:ph type="title"/>
          </p:nvPr>
        </p:nvSpPr>
        <p:spPr>
          <a:xfrm>
            <a:off x="838080" y="365040"/>
            <a:ext cx="10514520" cy="132444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GB" sz="4400" strike="noStrike" u="none">
                <a:solidFill>
                  <a:schemeClr val="dk1"/>
                </a:solidFill>
                <a:effectLst/>
                <a:uFillTx/>
                <a:latin typeface="Calibri Light"/>
              </a:rPr>
              <a:t>Click to edit Master title style</a:t>
            </a:r>
            <a:endParaRPr b="0" lang="en-US" sz="4400" strike="noStrike" u="none">
              <a:solidFill>
                <a:schemeClr val="dk1"/>
              </a:solidFill>
              <a:effectLst/>
              <a:uFillTx/>
              <a:latin typeface="Calibri"/>
            </a:endParaRPr>
          </a:p>
        </p:txBody>
      </p:sp>
      <p:sp>
        <p:nvSpPr>
          <p:cNvPr id="57" name="PlaceHolder 2"/>
          <p:cNvSpPr>
            <a:spLocks noGrp="1"/>
          </p:cNvSpPr>
          <p:nvPr>
            <p:ph type="body"/>
          </p:nvPr>
        </p:nvSpPr>
        <p:spPr>
          <a:xfrm>
            <a:off x="838080" y="1825560"/>
            <a:ext cx="5180400" cy="43502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GB" sz="2800" strike="noStrike" u="none">
                <a:solidFill>
                  <a:schemeClr val="dk1"/>
                </a:solidFill>
                <a:effectLst/>
                <a:uFillTx/>
                <a:latin typeface="Calibri"/>
              </a:rPr>
              <a:t>Click to edit Master text styles</a:t>
            </a:r>
            <a:endParaRPr b="0" lang="en-US" sz="2800" strike="noStrike" u="none">
              <a:solidFill>
                <a:schemeClr val="dk1"/>
              </a:solidFill>
              <a:effectLst/>
              <a:uFillTx/>
              <a:latin typeface="Calibri"/>
            </a:endParaRPr>
          </a:p>
          <a:p>
            <a:pPr lvl="1" marL="685800" indent="-228600" defTabSz="914400">
              <a:lnSpc>
                <a:spcPct val="90000"/>
              </a:lnSpc>
              <a:spcBef>
                <a:spcPts val="499"/>
              </a:spcBef>
              <a:buClr>
                <a:srgbClr val="000000"/>
              </a:buClr>
              <a:buFont typeface="Arial"/>
              <a:buChar char="•"/>
            </a:pPr>
            <a:r>
              <a:rPr b="0" lang="en-GB" sz="2400" strike="noStrike" u="none">
                <a:solidFill>
                  <a:schemeClr val="dk1"/>
                </a:solidFill>
                <a:effectLst/>
                <a:uFillTx/>
                <a:latin typeface="Calibri"/>
              </a:rPr>
              <a:t>Second level</a:t>
            </a:r>
            <a:endParaRPr b="0" lang="en-US" sz="2400" strike="noStrike" u="none">
              <a:solidFill>
                <a:schemeClr val="dk1"/>
              </a:solidFill>
              <a:effectLst/>
              <a:uFillTx/>
              <a:latin typeface="Calibri"/>
            </a:endParaRPr>
          </a:p>
          <a:p>
            <a:pPr lvl="2" marL="1143000" indent="-228600" defTabSz="914400">
              <a:lnSpc>
                <a:spcPct val="90000"/>
              </a:lnSpc>
              <a:spcBef>
                <a:spcPts val="499"/>
              </a:spcBef>
              <a:buClr>
                <a:srgbClr val="000000"/>
              </a:buClr>
              <a:buFont typeface="Arial"/>
              <a:buChar char="•"/>
            </a:pPr>
            <a:r>
              <a:rPr b="0" lang="en-GB" sz="2000" strike="noStrike" u="none">
                <a:solidFill>
                  <a:schemeClr val="dk1"/>
                </a:solidFill>
                <a:effectLst/>
                <a:uFillTx/>
                <a:latin typeface="Calibri"/>
              </a:rPr>
              <a:t>Third level</a:t>
            </a:r>
            <a:endParaRPr b="0" lang="en-US" sz="2000" strike="noStrike" u="none">
              <a:solidFill>
                <a:schemeClr val="dk1"/>
              </a:solidFill>
              <a:effectLst/>
              <a:uFillTx/>
              <a:latin typeface="Calibri"/>
            </a:endParaRPr>
          </a:p>
          <a:p>
            <a:pPr lvl="3" marL="1600200" indent="-228600" defTabSz="914400">
              <a:lnSpc>
                <a:spcPct val="90000"/>
              </a:lnSpc>
              <a:spcBef>
                <a:spcPts val="499"/>
              </a:spcBef>
              <a:buClr>
                <a:srgbClr val="000000"/>
              </a:buClr>
              <a:buFont typeface="Arial"/>
              <a:buChar char="•"/>
            </a:pPr>
            <a:r>
              <a:rPr b="0" lang="en-GB" sz="1800" strike="noStrike" u="none">
                <a:solidFill>
                  <a:schemeClr val="dk1"/>
                </a:solidFill>
                <a:effectLst/>
                <a:uFillTx/>
                <a:latin typeface="Calibri"/>
              </a:rPr>
              <a:t>Fourth level</a:t>
            </a:r>
            <a:endParaRPr b="0" lang="en-US" sz="1800" strike="noStrike" u="none">
              <a:solidFill>
                <a:schemeClr val="dk1"/>
              </a:solidFill>
              <a:effectLst/>
              <a:uFillTx/>
              <a:latin typeface="Calibri"/>
            </a:endParaRPr>
          </a:p>
          <a:p>
            <a:pPr lvl="4" marL="2057400" indent="-228600" defTabSz="914400">
              <a:lnSpc>
                <a:spcPct val="90000"/>
              </a:lnSpc>
              <a:spcBef>
                <a:spcPts val="499"/>
              </a:spcBef>
              <a:buClr>
                <a:srgbClr val="000000"/>
              </a:buClr>
              <a:buFont typeface="Arial"/>
              <a:buChar char="•"/>
            </a:pPr>
            <a:r>
              <a:rPr b="0" lang="en-GB" sz="1800" strike="noStrike" u="none">
                <a:solidFill>
                  <a:schemeClr val="dk1"/>
                </a:solidFill>
                <a:effectLst/>
                <a:uFillTx/>
                <a:latin typeface="Calibri"/>
              </a:rPr>
              <a:t>Fifth level</a:t>
            </a:r>
            <a:endParaRPr b="0" lang="en-US" sz="1800" strike="noStrike" u="none">
              <a:solidFill>
                <a:srgbClr val="000000"/>
              </a:solidFill>
              <a:effectLst/>
              <a:uFillTx/>
              <a:latin typeface="Times New Roman"/>
            </a:endParaRPr>
          </a:p>
        </p:txBody>
      </p:sp>
      <p:sp>
        <p:nvSpPr>
          <p:cNvPr id="58" name="PlaceHolder 3"/>
          <p:cNvSpPr>
            <a:spLocks noGrp="1"/>
          </p:cNvSpPr>
          <p:nvPr>
            <p:ph type="body"/>
          </p:nvPr>
        </p:nvSpPr>
        <p:spPr>
          <a:xfrm>
            <a:off x="6172200" y="1825560"/>
            <a:ext cx="5180400" cy="43502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GB" sz="2800" strike="noStrike" u="none">
                <a:solidFill>
                  <a:schemeClr val="dk1"/>
                </a:solidFill>
                <a:effectLst/>
                <a:uFillTx/>
                <a:latin typeface="Calibri"/>
              </a:rPr>
              <a:t>Click to edit Master text styles</a:t>
            </a:r>
            <a:endParaRPr b="0" lang="en-US" sz="2800" strike="noStrike" u="none">
              <a:solidFill>
                <a:schemeClr val="dk1"/>
              </a:solidFill>
              <a:effectLst/>
              <a:uFillTx/>
              <a:latin typeface="Calibri"/>
            </a:endParaRPr>
          </a:p>
          <a:p>
            <a:pPr lvl="1" marL="685800" indent="-228600" defTabSz="914400">
              <a:lnSpc>
                <a:spcPct val="90000"/>
              </a:lnSpc>
              <a:spcBef>
                <a:spcPts val="499"/>
              </a:spcBef>
              <a:buClr>
                <a:srgbClr val="000000"/>
              </a:buClr>
              <a:buFont typeface="Arial"/>
              <a:buChar char="•"/>
            </a:pPr>
            <a:r>
              <a:rPr b="0" lang="en-GB" sz="2400" strike="noStrike" u="none">
                <a:solidFill>
                  <a:schemeClr val="dk1"/>
                </a:solidFill>
                <a:effectLst/>
                <a:uFillTx/>
                <a:latin typeface="Calibri"/>
              </a:rPr>
              <a:t>Second level</a:t>
            </a:r>
            <a:endParaRPr b="0" lang="en-US" sz="2400" strike="noStrike" u="none">
              <a:solidFill>
                <a:schemeClr val="dk1"/>
              </a:solidFill>
              <a:effectLst/>
              <a:uFillTx/>
              <a:latin typeface="Calibri"/>
            </a:endParaRPr>
          </a:p>
          <a:p>
            <a:pPr lvl="2" marL="1143000" indent="-228600" defTabSz="914400">
              <a:lnSpc>
                <a:spcPct val="90000"/>
              </a:lnSpc>
              <a:spcBef>
                <a:spcPts val="499"/>
              </a:spcBef>
              <a:buClr>
                <a:srgbClr val="000000"/>
              </a:buClr>
              <a:buFont typeface="Arial"/>
              <a:buChar char="•"/>
            </a:pPr>
            <a:r>
              <a:rPr b="0" lang="en-GB" sz="2000" strike="noStrike" u="none">
                <a:solidFill>
                  <a:schemeClr val="dk1"/>
                </a:solidFill>
                <a:effectLst/>
                <a:uFillTx/>
                <a:latin typeface="Calibri"/>
              </a:rPr>
              <a:t>Third level</a:t>
            </a:r>
            <a:endParaRPr b="0" lang="en-US" sz="2000" strike="noStrike" u="none">
              <a:solidFill>
                <a:schemeClr val="dk1"/>
              </a:solidFill>
              <a:effectLst/>
              <a:uFillTx/>
              <a:latin typeface="Calibri"/>
            </a:endParaRPr>
          </a:p>
          <a:p>
            <a:pPr lvl="3" marL="1600200" indent="-228600" defTabSz="914400">
              <a:lnSpc>
                <a:spcPct val="90000"/>
              </a:lnSpc>
              <a:spcBef>
                <a:spcPts val="499"/>
              </a:spcBef>
              <a:buClr>
                <a:srgbClr val="000000"/>
              </a:buClr>
              <a:buFont typeface="Arial"/>
              <a:buChar char="•"/>
            </a:pPr>
            <a:r>
              <a:rPr b="0" lang="en-GB" sz="1800" strike="noStrike" u="none">
                <a:solidFill>
                  <a:schemeClr val="dk1"/>
                </a:solidFill>
                <a:effectLst/>
                <a:uFillTx/>
                <a:latin typeface="Calibri"/>
              </a:rPr>
              <a:t>Fourth level</a:t>
            </a:r>
            <a:endParaRPr b="0" lang="en-US" sz="1800" strike="noStrike" u="none">
              <a:solidFill>
                <a:schemeClr val="dk1"/>
              </a:solidFill>
              <a:effectLst/>
              <a:uFillTx/>
              <a:latin typeface="Calibri"/>
            </a:endParaRPr>
          </a:p>
          <a:p>
            <a:pPr lvl="4" marL="2057400" indent="-228600" defTabSz="914400">
              <a:lnSpc>
                <a:spcPct val="90000"/>
              </a:lnSpc>
              <a:spcBef>
                <a:spcPts val="499"/>
              </a:spcBef>
              <a:buClr>
                <a:srgbClr val="000000"/>
              </a:buClr>
              <a:buFont typeface="Arial"/>
              <a:buChar char="•"/>
            </a:pPr>
            <a:r>
              <a:rPr b="0" lang="en-GB" sz="1800" strike="noStrike" u="none">
                <a:solidFill>
                  <a:schemeClr val="dk1"/>
                </a:solidFill>
                <a:effectLst/>
                <a:uFillTx/>
                <a:latin typeface="Calibri"/>
              </a:rPr>
              <a:t>Fifth level</a:t>
            </a:r>
            <a:endParaRPr b="0" lang="en-US" sz="1800" strike="noStrike" u="none">
              <a:solidFill>
                <a:srgbClr val="000000"/>
              </a:solidFill>
              <a:effectLst/>
              <a:uFillTx/>
              <a:latin typeface="Times New Roman"/>
            </a:endParaRPr>
          </a:p>
        </p:txBody>
      </p:sp>
      <p:sp>
        <p:nvSpPr>
          <p:cNvPr id="59" name="PlaceHolder 4"/>
          <p:cNvSpPr>
            <a:spLocks noGrp="1"/>
          </p:cNvSpPr>
          <p:nvPr>
            <p:ph type="dt" idx="28"/>
          </p:nvPr>
        </p:nvSpPr>
        <p:spPr>
          <a:xfrm>
            <a:off x="838080" y="6356520"/>
            <a:ext cx="2742120" cy="36396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x-none" sz="1200" strike="noStrike" u="none">
                <a:solidFill>
                  <a:schemeClr val="dk1">
                    <a:tint val="75000"/>
                  </a:schemeClr>
                </a:solidFill>
                <a:effectLst/>
                <a:uFillTx/>
                <a:latin typeface="Calibri"/>
              </a:rPr>
              <a:t> </a:t>
            </a:r>
            <a:endParaRPr b="0" lang="en-US" sz="1200" strike="noStrike" u="none">
              <a:solidFill>
                <a:srgbClr val="000000"/>
              </a:solidFill>
              <a:effectLst/>
              <a:uFillTx/>
              <a:latin typeface="Times New Roman"/>
            </a:endParaRPr>
          </a:p>
        </p:txBody>
      </p:sp>
      <p:sp>
        <p:nvSpPr>
          <p:cNvPr id="60" name="PlaceHolder 5"/>
          <p:cNvSpPr>
            <a:spLocks noGrp="1"/>
          </p:cNvSpPr>
          <p:nvPr>
            <p:ph type="ftr" idx="29"/>
          </p:nvPr>
        </p:nvSpPr>
        <p:spPr>
          <a:xfrm>
            <a:off x="4038480" y="6356520"/>
            <a:ext cx="4113720" cy="363960"/>
          </a:xfrm>
          <a:prstGeom prst="rect">
            <a:avLst/>
          </a:prstGeom>
          <a:noFill/>
          <a:ln w="0">
            <a:noFill/>
          </a:ln>
        </p:spPr>
        <p:txBody>
          <a:bodyPr lIns="91440" rIns="91440" tIns="45720" bIns="45720" anchor="ctr">
            <a:noAutofit/>
          </a:bodyPr>
          <a:lstStyle>
            <a:lvl1pPr indent="0" algn="ctr" defTabSz="914400">
              <a:lnSpc>
                <a:spcPct val="100000"/>
              </a:lnSpc>
              <a:buNone/>
              <a:tabLst>
                <a:tab algn="l" pos="0"/>
              </a:tabLst>
              <a:defRPr b="0" lang="en-US" sz="1400" strike="noStrike" u="none">
                <a:solidFill>
                  <a:srgbClr val="000000"/>
                </a:solidFill>
                <a:effectLst/>
                <a:uFillTx/>
                <a:latin typeface="Times New Roman"/>
              </a:defRPr>
            </a:lvl1pPr>
          </a:lstStyle>
          <a:p>
            <a:pPr indent="0" algn="ctr" defTabSz="914400">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61" name="PlaceHolder 6"/>
          <p:cNvSpPr>
            <a:spLocks noGrp="1"/>
          </p:cNvSpPr>
          <p:nvPr>
            <p:ph type="sldNum" idx="30"/>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A2BC7841-675B-40F3-AA5F-3E29ABEC2663}" type="slidenum">
              <a:rPr b="0" lang="x-non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74" r:id="rId2"/>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5" name="PlaceHolder 1"/>
          <p:cNvSpPr>
            <a:spLocks noGrp="1"/>
          </p:cNvSpPr>
          <p:nvPr>
            <p:ph type="title"/>
          </p:nvPr>
        </p:nvSpPr>
        <p:spPr>
          <a:xfrm>
            <a:off x="839880" y="365040"/>
            <a:ext cx="10514520" cy="132444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GB" sz="4400" strike="noStrike" u="none">
                <a:solidFill>
                  <a:schemeClr val="dk1"/>
                </a:solidFill>
                <a:effectLst/>
                <a:uFillTx/>
                <a:latin typeface="Calibri Light"/>
              </a:rPr>
              <a:t>Click to edit Master title style</a:t>
            </a:r>
            <a:endParaRPr b="0" lang="en-US" sz="4400" strike="noStrike" u="none">
              <a:solidFill>
                <a:schemeClr val="dk1"/>
              </a:solidFill>
              <a:effectLst/>
              <a:uFillTx/>
              <a:latin typeface="Calibri"/>
            </a:endParaRPr>
          </a:p>
        </p:txBody>
      </p:sp>
      <p:sp>
        <p:nvSpPr>
          <p:cNvPr id="66" name="PlaceHolder 2"/>
          <p:cNvSpPr>
            <a:spLocks noGrp="1"/>
          </p:cNvSpPr>
          <p:nvPr>
            <p:ph type="body"/>
          </p:nvPr>
        </p:nvSpPr>
        <p:spPr>
          <a:xfrm>
            <a:off x="839880" y="1681200"/>
            <a:ext cx="5156640" cy="82296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en-GB" sz="2400" strike="noStrike" u="none">
                <a:solidFill>
                  <a:schemeClr val="dk1"/>
                </a:solidFill>
                <a:effectLst/>
                <a:uFillTx/>
                <a:latin typeface="Calibri"/>
              </a:rPr>
              <a:t>Click to edit Master text styles</a:t>
            </a:r>
            <a:endParaRPr b="0" lang="en-US" sz="2400" strike="noStrike" u="none">
              <a:solidFill>
                <a:schemeClr val="dk1"/>
              </a:solidFill>
              <a:effectLst/>
              <a:uFillTx/>
              <a:latin typeface="Calibri"/>
            </a:endParaRPr>
          </a:p>
        </p:txBody>
      </p:sp>
      <p:sp>
        <p:nvSpPr>
          <p:cNvPr id="67" name="PlaceHolder 3"/>
          <p:cNvSpPr>
            <a:spLocks noGrp="1"/>
          </p:cNvSpPr>
          <p:nvPr>
            <p:ph type="body"/>
          </p:nvPr>
        </p:nvSpPr>
        <p:spPr>
          <a:xfrm>
            <a:off x="839880" y="2505240"/>
            <a:ext cx="5156640" cy="36835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GB" sz="2800" strike="noStrike" u="none">
                <a:solidFill>
                  <a:schemeClr val="dk1"/>
                </a:solidFill>
                <a:effectLst/>
                <a:uFillTx/>
                <a:latin typeface="Calibri"/>
              </a:rPr>
              <a:t>Click to edit Master text styles</a:t>
            </a:r>
            <a:endParaRPr b="0" lang="en-US" sz="2800" strike="noStrike" u="none">
              <a:solidFill>
                <a:schemeClr val="dk1"/>
              </a:solidFill>
              <a:effectLst/>
              <a:uFillTx/>
              <a:latin typeface="Calibri"/>
            </a:endParaRPr>
          </a:p>
          <a:p>
            <a:pPr lvl="1" marL="685800" indent="-228600" defTabSz="914400">
              <a:lnSpc>
                <a:spcPct val="90000"/>
              </a:lnSpc>
              <a:spcBef>
                <a:spcPts val="499"/>
              </a:spcBef>
              <a:buClr>
                <a:srgbClr val="000000"/>
              </a:buClr>
              <a:buFont typeface="Arial"/>
              <a:buChar char="•"/>
            </a:pPr>
            <a:r>
              <a:rPr b="0" lang="en-GB" sz="2400" strike="noStrike" u="none">
                <a:solidFill>
                  <a:schemeClr val="dk1"/>
                </a:solidFill>
                <a:effectLst/>
                <a:uFillTx/>
                <a:latin typeface="Calibri"/>
              </a:rPr>
              <a:t>Second level</a:t>
            </a:r>
            <a:endParaRPr b="0" lang="en-US" sz="2400" strike="noStrike" u="none">
              <a:solidFill>
                <a:schemeClr val="dk1"/>
              </a:solidFill>
              <a:effectLst/>
              <a:uFillTx/>
              <a:latin typeface="Calibri"/>
            </a:endParaRPr>
          </a:p>
          <a:p>
            <a:pPr lvl="2" marL="1143000" indent="-228600" defTabSz="914400">
              <a:lnSpc>
                <a:spcPct val="90000"/>
              </a:lnSpc>
              <a:spcBef>
                <a:spcPts val="499"/>
              </a:spcBef>
              <a:buClr>
                <a:srgbClr val="000000"/>
              </a:buClr>
              <a:buFont typeface="Arial"/>
              <a:buChar char="•"/>
            </a:pPr>
            <a:r>
              <a:rPr b="0" lang="en-GB" sz="2000" strike="noStrike" u="none">
                <a:solidFill>
                  <a:schemeClr val="dk1"/>
                </a:solidFill>
                <a:effectLst/>
                <a:uFillTx/>
                <a:latin typeface="Calibri"/>
              </a:rPr>
              <a:t>Third level</a:t>
            </a:r>
            <a:endParaRPr b="0" lang="en-US" sz="2000" strike="noStrike" u="none">
              <a:solidFill>
                <a:schemeClr val="dk1"/>
              </a:solidFill>
              <a:effectLst/>
              <a:uFillTx/>
              <a:latin typeface="Calibri"/>
            </a:endParaRPr>
          </a:p>
          <a:p>
            <a:pPr lvl="3" marL="1600200" indent="-228600" defTabSz="914400">
              <a:lnSpc>
                <a:spcPct val="90000"/>
              </a:lnSpc>
              <a:spcBef>
                <a:spcPts val="499"/>
              </a:spcBef>
              <a:buClr>
                <a:srgbClr val="000000"/>
              </a:buClr>
              <a:buFont typeface="Arial"/>
              <a:buChar char="•"/>
            </a:pPr>
            <a:r>
              <a:rPr b="0" lang="en-GB" sz="1800" strike="noStrike" u="none">
                <a:solidFill>
                  <a:schemeClr val="dk1"/>
                </a:solidFill>
                <a:effectLst/>
                <a:uFillTx/>
                <a:latin typeface="Calibri"/>
              </a:rPr>
              <a:t>Fourth level</a:t>
            </a:r>
            <a:endParaRPr b="0" lang="en-US" sz="1800" strike="noStrike" u="none">
              <a:solidFill>
                <a:schemeClr val="dk1"/>
              </a:solidFill>
              <a:effectLst/>
              <a:uFillTx/>
              <a:latin typeface="Calibri"/>
            </a:endParaRPr>
          </a:p>
          <a:p>
            <a:pPr lvl="4" marL="2057400" indent="-228600" defTabSz="914400">
              <a:lnSpc>
                <a:spcPct val="90000"/>
              </a:lnSpc>
              <a:spcBef>
                <a:spcPts val="499"/>
              </a:spcBef>
              <a:buClr>
                <a:srgbClr val="000000"/>
              </a:buClr>
              <a:buFont typeface="Arial"/>
              <a:buChar char="•"/>
            </a:pPr>
            <a:r>
              <a:rPr b="0" lang="en-GB" sz="1800" strike="noStrike" u="none">
                <a:solidFill>
                  <a:schemeClr val="dk1"/>
                </a:solidFill>
                <a:effectLst/>
                <a:uFillTx/>
                <a:latin typeface="Calibri"/>
              </a:rPr>
              <a:t>Fifth level</a:t>
            </a:r>
            <a:endParaRPr b="0" lang="en-US" sz="1800" strike="noStrike" u="none">
              <a:solidFill>
                <a:srgbClr val="000000"/>
              </a:solidFill>
              <a:effectLst/>
              <a:uFillTx/>
              <a:latin typeface="Times New Roman"/>
            </a:endParaRPr>
          </a:p>
        </p:txBody>
      </p:sp>
      <p:sp>
        <p:nvSpPr>
          <p:cNvPr id="68" name="PlaceHolder 4"/>
          <p:cNvSpPr>
            <a:spLocks noGrp="1"/>
          </p:cNvSpPr>
          <p:nvPr>
            <p:ph type="body"/>
          </p:nvPr>
        </p:nvSpPr>
        <p:spPr>
          <a:xfrm>
            <a:off x="6172200" y="1681200"/>
            <a:ext cx="5182200" cy="82296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en-GB" sz="2400" strike="noStrike" u="none">
                <a:solidFill>
                  <a:schemeClr val="dk1"/>
                </a:solidFill>
                <a:effectLst/>
                <a:uFillTx/>
                <a:latin typeface="Calibri"/>
              </a:rPr>
              <a:t>Click to edit Master text styles</a:t>
            </a:r>
            <a:endParaRPr b="0" lang="en-US" sz="2400" strike="noStrike" u="none">
              <a:solidFill>
                <a:schemeClr val="dk1"/>
              </a:solidFill>
              <a:effectLst/>
              <a:uFillTx/>
              <a:latin typeface="Calibri"/>
            </a:endParaRPr>
          </a:p>
        </p:txBody>
      </p:sp>
      <p:sp>
        <p:nvSpPr>
          <p:cNvPr id="69" name="PlaceHolder 5"/>
          <p:cNvSpPr>
            <a:spLocks noGrp="1"/>
          </p:cNvSpPr>
          <p:nvPr>
            <p:ph type="body"/>
          </p:nvPr>
        </p:nvSpPr>
        <p:spPr>
          <a:xfrm>
            <a:off x="6172200" y="2505240"/>
            <a:ext cx="5182200" cy="36835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GB" sz="2800" strike="noStrike" u="none">
                <a:solidFill>
                  <a:schemeClr val="dk1"/>
                </a:solidFill>
                <a:effectLst/>
                <a:uFillTx/>
                <a:latin typeface="Calibri"/>
              </a:rPr>
              <a:t>Click to edit Master text styles</a:t>
            </a:r>
            <a:endParaRPr b="0" lang="en-US" sz="2800" strike="noStrike" u="none">
              <a:solidFill>
                <a:schemeClr val="dk1"/>
              </a:solidFill>
              <a:effectLst/>
              <a:uFillTx/>
              <a:latin typeface="Calibri"/>
            </a:endParaRPr>
          </a:p>
          <a:p>
            <a:pPr lvl="1" marL="685800" indent="-228600" defTabSz="914400">
              <a:lnSpc>
                <a:spcPct val="90000"/>
              </a:lnSpc>
              <a:spcBef>
                <a:spcPts val="499"/>
              </a:spcBef>
              <a:buClr>
                <a:srgbClr val="000000"/>
              </a:buClr>
              <a:buFont typeface="Arial"/>
              <a:buChar char="•"/>
            </a:pPr>
            <a:r>
              <a:rPr b="0" lang="en-GB" sz="2400" strike="noStrike" u="none">
                <a:solidFill>
                  <a:schemeClr val="dk1"/>
                </a:solidFill>
                <a:effectLst/>
                <a:uFillTx/>
                <a:latin typeface="Calibri"/>
              </a:rPr>
              <a:t>Second level</a:t>
            </a:r>
            <a:endParaRPr b="0" lang="en-US" sz="2400" strike="noStrike" u="none">
              <a:solidFill>
                <a:schemeClr val="dk1"/>
              </a:solidFill>
              <a:effectLst/>
              <a:uFillTx/>
              <a:latin typeface="Calibri"/>
            </a:endParaRPr>
          </a:p>
          <a:p>
            <a:pPr lvl="2" marL="1143000" indent="-228600" defTabSz="914400">
              <a:lnSpc>
                <a:spcPct val="90000"/>
              </a:lnSpc>
              <a:spcBef>
                <a:spcPts val="499"/>
              </a:spcBef>
              <a:buClr>
                <a:srgbClr val="000000"/>
              </a:buClr>
              <a:buFont typeface="Arial"/>
              <a:buChar char="•"/>
            </a:pPr>
            <a:r>
              <a:rPr b="0" lang="en-GB" sz="2000" strike="noStrike" u="none">
                <a:solidFill>
                  <a:schemeClr val="dk1"/>
                </a:solidFill>
                <a:effectLst/>
                <a:uFillTx/>
                <a:latin typeface="Calibri"/>
              </a:rPr>
              <a:t>Third level</a:t>
            </a:r>
            <a:endParaRPr b="0" lang="en-US" sz="2000" strike="noStrike" u="none">
              <a:solidFill>
                <a:schemeClr val="dk1"/>
              </a:solidFill>
              <a:effectLst/>
              <a:uFillTx/>
              <a:latin typeface="Calibri"/>
            </a:endParaRPr>
          </a:p>
          <a:p>
            <a:pPr lvl="3" marL="1600200" indent="-228600" defTabSz="914400">
              <a:lnSpc>
                <a:spcPct val="90000"/>
              </a:lnSpc>
              <a:spcBef>
                <a:spcPts val="499"/>
              </a:spcBef>
              <a:buClr>
                <a:srgbClr val="000000"/>
              </a:buClr>
              <a:buFont typeface="Arial"/>
              <a:buChar char="•"/>
            </a:pPr>
            <a:r>
              <a:rPr b="0" lang="en-GB" sz="1800" strike="noStrike" u="none">
                <a:solidFill>
                  <a:schemeClr val="dk1"/>
                </a:solidFill>
                <a:effectLst/>
                <a:uFillTx/>
                <a:latin typeface="Calibri"/>
              </a:rPr>
              <a:t>Fourth level</a:t>
            </a:r>
            <a:endParaRPr b="0" lang="en-US" sz="1800" strike="noStrike" u="none">
              <a:solidFill>
                <a:schemeClr val="dk1"/>
              </a:solidFill>
              <a:effectLst/>
              <a:uFillTx/>
              <a:latin typeface="Calibri"/>
            </a:endParaRPr>
          </a:p>
          <a:p>
            <a:pPr lvl="4" marL="2057400" indent="-228600" defTabSz="914400">
              <a:lnSpc>
                <a:spcPct val="90000"/>
              </a:lnSpc>
              <a:spcBef>
                <a:spcPts val="499"/>
              </a:spcBef>
              <a:buClr>
                <a:srgbClr val="000000"/>
              </a:buClr>
              <a:buFont typeface="Arial"/>
              <a:buChar char="•"/>
            </a:pPr>
            <a:r>
              <a:rPr b="0" lang="en-GB" sz="1800" strike="noStrike" u="none">
                <a:solidFill>
                  <a:schemeClr val="dk1"/>
                </a:solidFill>
                <a:effectLst/>
                <a:uFillTx/>
                <a:latin typeface="Calibri"/>
              </a:rPr>
              <a:t>Fifth level</a:t>
            </a:r>
            <a:endParaRPr b="0" lang="en-US" sz="1800" strike="noStrike" u="none">
              <a:solidFill>
                <a:srgbClr val="000000"/>
              </a:solidFill>
              <a:effectLst/>
              <a:uFillTx/>
              <a:latin typeface="Times New Roman"/>
            </a:endParaRPr>
          </a:p>
        </p:txBody>
      </p:sp>
      <p:sp>
        <p:nvSpPr>
          <p:cNvPr id="70" name="PlaceHolder 6"/>
          <p:cNvSpPr>
            <a:spLocks noGrp="1"/>
          </p:cNvSpPr>
          <p:nvPr>
            <p:ph type="dt" idx="31"/>
          </p:nvPr>
        </p:nvSpPr>
        <p:spPr>
          <a:xfrm>
            <a:off x="838080" y="6356520"/>
            <a:ext cx="2742120" cy="36396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x-none" sz="1200" strike="noStrike" u="none">
                <a:solidFill>
                  <a:schemeClr val="dk1">
                    <a:tint val="75000"/>
                  </a:schemeClr>
                </a:solidFill>
                <a:effectLst/>
                <a:uFillTx/>
                <a:latin typeface="Calibri"/>
              </a:rPr>
              <a:t> </a:t>
            </a:r>
            <a:endParaRPr b="0" lang="en-US" sz="1200" strike="noStrike" u="none">
              <a:solidFill>
                <a:srgbClr val="000000"/>
              </a:solidFill>
              <a:effectLst/>
              <a:uFillTx/>
              <a:latin typeface="Times New Roman"/>
            </a:endParaRPr>
          </a:p>
        </p:txBody>
      </p:sp>
      <p:sp>
        <p:nvSpPr>
          <p:cNvPr id="71" name="PlaceHolder 7"/>
          <p:cNvSpPr>
            <a:spLocks noGrp="1"/>
          </p:cNvSpPr>
          <p:nvPr>
            <p:ph type="ftr" idx="32"/>
          </p:nvPr>
        </p:nvSpPr>
        <p:spPr>
          <a:xfrm>
            <a:off x="4038480" y="6356520"/>
            <a:ext cx="4113720" cy="363960"/>
          </a:xfrm>
          <a:prstGeom prst="rect">
            <a:avLst/>
          </a:prstGeom>
          <a:noFill/>
          <a:ln w="0">
            <a:noFill/>
          </a:ln>
        </p:spPr>
        <p:txBody>
          <a:bodyPr lIns="91440" rIns="91440" tIns="45720" bIns="45720" anchor="ctr">
            <a:noAutofit/>
          </a:bodyPr>
          <a:lstStyle>
            <a:lvl1pPr indent="0" algn="ctr" defTabSz="914400">
              <a:lnSpc>
                <a:spcPct val="100000"/>
              </a:lnSpc>
              <a:buNone/>
              <a:tabLst>
                <a:tab algn="l" pos="0"/>
              </a:tabLst>
              <a:defRPr b="0" lang="en-US" sz="1400" strike="noStrike" u="none">
                <a:solidFill>
                  <a:srgbClr val="000000"/>
                </a:solidFill>
                <a:effectLst/>
                <a:uFillTx/>
                <a:latin typeface="Times New Roman"/>
              </a:defRPr>
            </a:lvl1pPr>
          </a:lstStyle>
          <a:p>
            <a:pPr indent="0" algn="ctr" defTabSz="914400">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72" name="PlaceHolder 8"/>
          <p:cNvSpPr>
            <a:spLocks noGrp="1"/>
          </p:cNvSpPr>
          <p:nvPr>
            <p:ph type="sldNum" idx="33"/>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113DE07A-5BFB-4E57-BAA3-F048360B7463}" type="slidenum">
              <a:rPr b="0" lang="x-non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76" r:id="rId2"/>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 name="PlaceHolder 1"/>
          <p:cNvSpPr>
            <a:spLocks noGrp="1"/>
          </p:cNvSpPr>
          <p:nvPr>
            <p:ph type="title"/>
          </p:nvPr>
        </p:nvSpPr>
        <p:spPr>
          <a:xfrm>
            <a:off x="838080" y="365040"/>
            <a:ext cx="10514520" cy="132444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GB" sz="4400" strike="noStrike" u="none">
                <a:solidFill>
                  <a:schemeClr val="dk1"/>
                </a:solidFill>
                <a:effectLst/>
                <a:uFillTx/>
                <a:latin typeface="Calibri Light"/>
              </a:rPr>
              <a:t>Click to edit Master title style</a:t>
            </a:r>
            <a:endParaRPr b="0" lang="en-US" sz="4400" strike="noStrike" u="none">
              <a:solidFill>
                <a:schemeClr val="dk1"/>
              </a:solidFill>
              <a:effectLst/>
              <a:uFillTx/>
              <a:latin typeface="Calibri"/>
            </a:endParaRPr>
          </a:p>
        </p:txBody>
      </p:sp>
      <p:sp>
        <p:nvSpPr>
          <p:cNvPr id="7" name="PlaceHolder 2"/>
          <p:cNvSpPr>
            <a:spLocks noGrp="1"/>
          </p:cNvSpPr>
          <p:nvPr>
            <p:ph type="dt" idx="4"/>
          </p:nvPr>
        </p:nvSpPr>
        <p:spPr>
          <a:xfrm>
            <a:off x="838080" y="6356520"/>
            <a:ext cx="2742120" cy="36396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x-none" sz="1200" strike="noStrike" u="none">
                <a:solidFill>
                  <a:schemeClr val="dk1">
                    <a:tint val="75000"/>
                  </a:schemeClr>
                </a:solidFill>
                <a:effectLst/>
                <a:uFillTx/>
                <a:latin typeface="Calibri"/>
              </a:rPr>
              <a:t> </a:t>
            </a:r>
            <a:endParaRPr b="0" lang="en-US" sz="1200" strike="noStrike" u="none">
              <a:solidFill>
                <a:srgbClr val="000000"/>
              </a:solidFill>
              <a:effectLst/>
              <a:uFillTx/>
              <a:latin typeface="Times New Roman"/>
            </a:endParaRPr>
          </a:p>
        </p:txBody>
      </p:sp>
      <p:sp>
        <p:nvSpPr>
          <p:cNvPr id="8" name="PlaceHolder 3"/>
          <p:cNvSpPr>
            <a:spLocks noGrp="1"/>
          </p:cNvSpPr>
          <p:nvPr>
            <p:ph type="ftr" idx="5"/>
          </p:nvPr>
        </p:nvSpPr>
        <p:spPr>
          <a:xfrm>
            <a:off x="4038480" y="6356520"/>
            <a:ext cx="4113720" cy="363960"/>
          </a:xfrm>
          <a:prstGeom prst="rect">
            <a:avLst/>
          </a:prstGeom>
          <a:noFill/>
          <a:ln w="0">
            <a:noFill/>
          </a:ln>
        </p:spPr>
        <p:txBody>
          <a:bodyPr lIns="91440" rIns="91440" tIns="45720" bIns="45720" anchor="ctr">
            <a:noAutofit/>
          </a:bodyPr>
          <a:lstStyle>
            <a:lvl1pPr indent="0" algn="ctr" defTabSz="914400">
              <a:lnSpc>
                <a:spcPct val="100000"/>
              </a:lnSpc>
              <a:buNone/>
              <a:tabLst>
                <a:tab algn="l" pos="0"/>
              </a:tabLst>
              <a:defRPr b="0" lang="en-US" sz="1400" strike="noStrike" u="none">
                <a:solidFill>
                  <a:srgbClr val="000000"/>
                </a:solidFill>
                <a:effectLst/>
                <a:uFillTx/>
                <a:latin typeface="Times New Roman"/>
              </a:defRPr>
            </a:lvl1pPr>
          </a:lstStyle>
          <a:p>
            <a:pPr indent="0" algn="ctr" defTabSz="914400">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9" name="PlaceHolder 4"/>
          <p:cNvSpPr>
            <a:spLocks noGrp="1"/>
          </p:cNvSpPr>
          <p:nvPr>
            <p:ph type="sldNum" idx="6"/>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CF5E59AB-0FEA-4E66-AA1A-290D672143B5}" type="slidenum">
              <a:rPr b="0" lang="x-non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51" r:id="rId2"/>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1" name="PlaceHolder 1"/>
          <p:cNvSpPr>
            <a:spLocks noGrp="1"/>
          </p:cNvSpPr>
          <p:nvPr>
            <p:ph type="dt" idx="7"/>
          </p:nvPr>
        </p:nvSpPr>
        <p:spPr>
          <a:xfrm>
            <a:off x="838080" y="6356520"/>
            <a:ext cx="2742120" cy="36396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x-none" sz="1200" strike="noStrike" u="none">
                <a:solidFill>
                  <a:schemeClr val="dk1">
                    <a:tint val="75000"/>
                  </a:schemeClr>
                </a:solidFill>
                <a:effectLst/>
                <a:uFillTx/>
                <a:latin typeface="Calibri"/>
              </a:rPr>
              <a:t> </a:t>
            </a:r>
            <a:endParaRPr b="0" lang="en-US" sz="1200" strike="noStrike" u="none">
              <a:solidFill>
                <a:srgbClr val="000000"/>
              </a:solidFill>
              <a:effectLst/>
              <a:uFillTx/>
              <a:latin typeface="Times New Roman"/>
            </a:endParaRPr>
          </a:p>
        </p:txBody>
      </p:sp>
      <p:sp>
        <p:nvSpPr>
          <p:cNvPr id="12" name="PlaceHolder 2"/>
          <p:cNvSpPr>
            <a:spLocks noGrp="1"/>
          </p:cNvSpPr>
          <p:nvPr>
            <p:ph type="ftr" idx="8"/>
          </p:nvPr>
        </p:nvSpPr>
        <p:spPr>
          <a:xfrm>
            <a:off x="4038480" y="6356520"/>
            <a:ext cx="4113720" cy="363960"/>
          </a:xfrm>
          <a:prstGeom prst="rect">
            <a:avLst/>
          </a:prstGeom>
          <a:noFill/>
          <a:ln w="0">
            <a:noFill/>
          </a:ln>
        </p:spPr>
        <p:txBody>
          <a:bodyPr lIns="91440" rIns="91440" tIns="45720" bIns="45720" anchor="ctr">
            <a:noAutofit/>
          </a:bodyPr>
          <a:lstStyle>
            <a:lvl1pPr indent="0" algn="ctr" defTabSz="914400">
              <a:lnSpc>
                <a:spcPct val="100000"/>
              </a:lnSpc>
              <a:buNone/>
              <a:tabLst>
                <a:tab algn="l" pos="0"/>
              </a:tabLst>
              <a:defRPr b="0" lang="en-US" sz="1400" strike="noStrike" u="none">
                <a:solidFill>
                  <a:srgbClr val="000000"/>
                </a:solidFill>
                <a:effectLst/>
                <a:uFillTx/>
                <a:latin typeface="Times New Roman"/>
              </a:defRPr>
            </a:lvl1pPr>
          </a:lstStyle>
          <a:p>
            <a:pPr indent="0" algn="ctr" defTabSz="914400">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13" name="PlaceHolder 3"/>
          <p:cNvSpPr>
            <a:spLocks noGrp="1"/>
          </p:cNvSpPr>
          <p:nvPr>
            <p:ph type="sldNum" idx="9"/>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85894EE8-7446-45F7-9520-D923A1F965EF}" type="slidenum">
              <a:rPr b="0" lang="x-non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53" r:id="rId2"/>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839880" y="457200"/>
            <a:ext cx="3931200" cy="159912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en-GB" sz="3200" strike="noStrike" u="none">
                <a:solidFill>
                  <a:schemeClr val="dk1"/>
                </a:solidFill>
                <a:effectLst/>
                <a:uFillTx/>
                <a:latin typeface="Calibri Light"/>
              </a:rPr>
              <a:t>Click to edit Master title style</a:t>
            </a:r>
            <a:endParaRPr b="0" lang="en-US" sz="3200" strike="noStrike" u="none">
              <a:solidFill>
                <a:schemeClr val="dk1"/>
              </a:solidFill>
              <a:effectLst/>
              <a:uFillTx/>
              <a:latin typeface="Calibri"/>
            </a:endParaRPr>
          </a:p>
        </p:txBody>
      </p:sp>
      <p:sp>
        <p:nvSpPr>
          <p:cNvPr id="15" name="PlaceHolder 2"/>
          <p:cNvSpPr>
            <a:spLocks noGrp="1"/>
          </p:cNvSpPr>
          <p:nvPr>
            <p:ph type="body"/>
          </p:nvPr>
        </p:nvSpPr>
        <p:spPr>
          <a:xfrm>
            <a:off x="5183280" y="987480"/>
            <a:ext cx="6171120" cy="487260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GB" sz="3200" strike="noStrike" u="none">
                <a:solidFill>
                  <a:schemeClr val="dk1"/>
                </a:solidFill>
                <a:effectLst/>
                <a:uFillTx/>
                <a:latin typeface="Calibri"/>
              </a:rPr>
              <a:t>Click to edit Master text styles</a:t>
            </a:r>
            <a:endParaRPr b="0" lang="en-US" sz="3200" strike="noStrike" u="none">
              <a:solidFill>
                <a:schemeClr val="dk1"/>
              </a:solidFill>
              <a:effectLst/>
              <a:uFillTx/>
              <a:latin typeface="Calibri"/>
            </a:endParaRPr>
          </a:p>
          <a:p>
            <a:pPr lvl="1" marL="685800" indent="-228600" defTabSz="914400">
              <a:lnSpc>
                <a:spcPct val="90000"/>
              </a:lnSpc>
              <a:spcBef>
                <a:spcPts val="499"/>
              </a:spcBef>
              <a:buClr>
                <a:srgbClr val="000000"/>
              </a:buClr>
              <a:buFont typeface="Arial"/>
              <a:buChar char="•"/>
            </a:pPr>
            <a:r>
              <a:rPr b="0" lang="en-GB" sz="2800" strike="noStrike" u="none">
                <a:solidFill>
                  <a:schemeClr val="dk1"/>
                </a:solidFill>
                <a:effectLst/>
                <a:uFillTx/>
                <a:latin typeface="Calibri"/>
              </a:rPr>
              <a:t>Second level</a:t>
            </a:r>
            <a:endParaRPr b="0" lang="en-US" sz="2800" strike="noStrike" u="none">
              <a:solidFill>
                <a:schemeClr val="dk1"/>
              </a:solidFill>
              <a:effectLst/>
              <a:uFillTx/>
              <a:latin typeface="Calibri"/>
            </a:endParaRPr>
          </a:p>
          <a:p>
            <a:pPr lvl="2" marL="1143000" indent="-228600" defTabSz="914400">
              <a:lnSpc>
                <a:spcPct val="90000"/>
              </a:lnSpc>
              <a:spcBef>
                <a:spcPts val="499"/>
              </a:spcBef>
              <a:buClr>
                <a:srgbClr val="000000"/>
              </a:buClr>
              <a:buFont typeface="Arial"/>
              <a:buChar char="•"/>
            </a:pPr>
            <a:r>
              <a:rPr b="0" lang="en-GB" sz="2400" strike="noStrike" u="none">
                <a:solidFill>
                  <a:schemeClr val="dk1"/>
                </a:solidFill>
                <a:effectLst/>
                <a:uFillTx/>
                <a:latin typeface="Calibri"/>
              </a:rPr>
              <a:t>Third level</a:t>
            </a:r>
            <a:endParaRPr b="0" lang="en-US" sz="2400" strike="noStrike" u="none">
              <a:solidFill>
                <a:schemeClr val="dk1"/>
              </a:solidFill>
              <a:effectLst/>
              <a:uFillTx/>
              <a:latin typeface="Calibri"/>
            </a:endParaRPr>
          </a:p>
          <a:p>
            <a:pPr lvl="3" marL="1600200" indent="-228600" defTabSz="914400">
              <a:lnSpc>
                <a:spcPct val="90000"/>
              </a:lnSpc>
              <a:spcBef>
                <a:spcPts val="499"/>
              </a:spcBef>
              <a:buClr>
                <a:srgbClr val="000000"/>
              </a:buClr>
              <a:buFont typeface="Arial"/>
              <a:buChar char="•"/>
            </a:pPr>
            <a:r>
              <a:rPr b="0" lang="en-GB" sz="2000" strike="noStrike" u="none">
                <a:solidFill>
                  <a:schemeClr val="dk1"/>
                </a:solidFill>
                <a:effectLst/>
                <a:uFillTx/>
                <a:latin typeface="Calibri"/>
              </a:rPr>
              <a:t>Fourth level</a:t>
            </a:r>
            <a:endParaRPr b="0" lang="en-US" sz="2000" strike="noStrike" u="none">
              <a:solidFill>
                <a:schemeClr val="dk1"/>
              </a:solidFill>
              <a:effectLst/>
              <a:uFillTx/>
              <a:latin typeface="Calibri"/>
            </a:endParaRPr>
          </a:p>
          <a:p>
            <a:pPr lvl="4" marL="2057400" indent="-228600" defTabSz="914400">
              <a:lnSpc>
                <a:spcPct val="90000"/>
              </a:lnSpc>
              <a:spcBef>
                <a:spcPts val="499"/>
              </a:spcBef>
              <a:buClr>
                <a:srgbClr val="000000"/>
              </a:buClr>
              <a:buFont typeface="Arial"/>
              <a:buChar char="•"/>
            </a:pPr>
            <a:r>
              <a:rPr b="0" lang="en-GB" sz="2000" strike="noStrike" u="none">
                <a:solidFill>
                  <a:schemeClr val="dk1"/>
                </a:solidFill>
                <a:effectLst/>
                <a:uFillTx/>
                <a:latin typeface="Calibri"/>
              </a:rPr>
              <a:t>Fifth level</a:t>
            </a:r>
            <a:endParaRPr b="0" lang="en-US" sz="2000" strike="noStrike" u="none">
              <a:solidFill>
                <a:srgbClr val="000000"/>
              </a:solidFill>
              <a:effectLst/>
              <a:uFillTx/>
              <a:latin typeface="Times New Roman"/>
            </a:endParaRPr>
          </a:p>
        </p:txBody>
      </p:sp>
      <p:sp>
        <p:nvSpPr>
          <p:cNvPr id="16" name="PlaceHolder 3"/>
          <p:cNvSpPr>
            <a:spLocks noGrp="1"/>
          </p:cNvSpPr>
          <p:nvPr>
            <p:ph type="body"/>
          </p:nvPr>
        </p:nvSpPr>
        <p:spPr>
          <a:xfrm>
            <a:off x="839880" y="2057400"/>
            <a:ext cx="3931200" cy="381060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GB" sz="1600" strike="noStrike" u="none">
                <a:solidFill>
                  <a:schemeClr val="dk1"/>
                </a:solidFill>
                <a:effectLst/>
                <a:uFillTx/>
                <a:latin typeface="Calibri"/>
              </a:rPr>
              <a:t>Click to edit Master text styles</a:t>
            </a:r>
            <a:endParaRPr b="0" lang="en-US" sz="1600" strike="noStrike" u="none">
              <a:solidFill>
                <a:schemeClr val="dk1"/>
              </a:solidFill>
              <a:effectLst/>
              <a:uFillTx/>
              <a:latin typeface="Calibri"/>
            </a:endParaRPr>
          </a:p>
        </p:txBody>
      </p:sp>
      <p:sp>
        <p:nvSpPr>
          <p:cNvPr id="17" name="PlaceHolder 4"/>
          <p:cNvSpPr>
            <a:spLocks noGrp="1"/>
          </p:cNvSpPr>
          <p:nvPr>
            <p:ph type="dt" idx="10"/>
          </p:nvPr>
        </p:nvSpPr>
        <p:spPr>
          <a:xfrm>
            <a:off x="838080" y="6356520"/>
            <a:ext cx="2742120" cy="36396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x-none" sz="1200" strike="noStrike" u="none">
                <a:solidFill>
                  <a:schemeClr val="dk1">
                    <a:tint val="75000"/>
                  </a:schemeClr>
                </a:solidFill>
                <a:effectLst/>
                <a:uFillTx/>
                <a:latin typeface="Calibri"/>
              </a:rPr>
              <a:t> </a:t>
            </a:r>
            <a:endParaRPr b="0" lang="en-US" sz="1200" strike="noStrike" u="none">
              <a:solidFill>
                <a:srgbClr val="000000"/>
              </a:solidFill>
              <a:effectLst/>
              <a:uFillTx/>
              <a:latin typeface="Times New Roman"/>
            </a:endParaRPr>
          </a:p>
        </p:txBody>
      </p:sp>
      <p:sp>
        <p:nvSpPr>
          <p:cNvPr id="18" name="PlaceHolder 5"/>
          <p:cNvSpPr>
            <a:spLocks noGrp="1"/>
          </p:cNvSpPr>
          <p:nvPr>
            <p:ph type="ftr" idx="11"/>
          </p:nvPr>
        </p:nvSpPr>
        <p:spPr>
          <a:xfrm>
            <a:off x="4038480" y="6356520"/>
            <a:ext cx="4113720" cy="363960"/>
          </a:xfrm>
          <a:prstGeom prst="rect">
            <a:avLst/>
          </a:prstGeom>
          <a:noFill/>
          <a:ln w="0">
            <a:noFill/>
          </a:ln>
        </p:spPr>
        <p:txBody>
          <a:bodyPr lIns="91440" rIns="91440" tIns="45720" bIns="45720" anchor="ctr">
            <a:noAutofit/>
          </a:bodyPr>
          <a:lstStyle>
            <a:lvl1pPr indent="0" algn="ctr" defTabSz="914400">
              <a:lnSpc>
                <a:spcPct val="100000"/>
              </a:lnSpc>
              <a:buNone/>
              <a:tabLst>
                <a:tab algn="l" pos="0"/>
              </a:tabLst>
              <a:defRPr b="0" lang="en-US" sz="1400" strike="noStrike" u="none">
                <a:solidFill>
                  <a:srgbClr val="000000"/>
                </a:solidFill>
                <a:effectLst/>
                <a:uFillTx/>
                <a:latin typeface="Times New Roman"/>
              </a:defRPr>
            </a:lvl1pPr>
          </a:lstStyle>
          <a:p>
            <a:pPr indent="0" algn="ctr" defTabSz="914400">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19" name="PlaceHolder 6"/>
          <p:cNvSpPr>
            <a:spLocks noGrp="1"/>
          </p:cNvSpPr>
          <p:nvPr>
            <p:ph type="sldNum" idx="12"/>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83E8192C-77CD-4B88-A289-99863BB36C60}" type="slidenum">
              <a:rPr b="0" lang="x-non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55" r:id="rId2"/>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0" name="PlaceHolder 1"/>
          <p:cNvSpPr>
            <a:spLocks noGrp="1"/>
          </p:cNvSpPr>
          <p:nvPr>
            <p:ph type="title"/>
          </p:nvPr>
        </p:nvSpPr>
        <p:spPr>
          <a:xfrm>
            <a:off x="839880" y="457200"/>
            <a:ext cx="3931200" cy="159912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en-GB" sz="3200" strike="noStrike" u="none">
                <a:solidFill>
                  <a:schemeClr val="dk1"/>
                </a:solidFill>
                <a:effectLst/>
                <a:uFillTx/>
                <a:latin typeface="Calibri Light"/>
              </a:rPr>
              <a:t>Click to edit Master title style</a:t>
            </a:r>
            <a:endParaRPr b="0" lang="en-US" sz="3200" strike="noStrike" u="none">
              <a:solidFill>
                <a:schemeClr val="dk1"/>
              </a:solidFill>
              <a:effectLst/>
              <a:uFillTx/>
              <a:latin typeface="Calibri"/>
            </a:endParaRPr>
          </a:p>
        </p:txBody>
      </p:sp>
      <p:sp>
        <p:nvSpPr>
          <p:cNvPr id="21" name="PlaceHolder 2"/>
          <p:cNvSpPr>
            <a:spLocks noGrp="1"/>
          </p:cNvSpPr>
          <p:nvPr>
            <p:ph type="body"/>
          </p:nvPr>
        </p:nvSpPr>
        <p:spPr>
          <a:xfrm>
            <a:off x="5183280" y="987480"/>
            <a:ext cx="6171120" cy="487260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x-none" sz="3200" strike="noStrike" u="none">
                <a:solidFill>
                  <a:schemeClr val="dk1"/>
                </a:solidFill>
                <a:effectLst/>
                <a:uFillTx/>
                <a:latin typeface="Calibri"/>
              </a:rPr>
              <a:t>Click to edit the outline text format</a:t>
            </a:r>
            <a:endParaRPr b="0" lang="en-US" sz="3200" strike="noStrike" u="none">
              <a:solidFill>
                <a:schemeClr val="dk1"/>
              </a:solidFill>
              <a:effectLst/>
              <a:uFillTx/>
              <a:latin typeface="Calibri"/>
            </a:endParaRPr>
          </a:p>
          <a:p>
            <a:pPr lvl="1" marL="864000" indent="-324000">
              <a:lnSpc>
                <a:spcPct val="90000"/>
              </a:lnSpc>
              <a:spcBef>
                <a:spcPts val="1134"/>
              </a:spcBef>
              <a:buClr>
                <a:srgbClr val="000000"/>
              </a:buClr>
              <a:buSzPct val="75000"/>
              <a:buFont typeface="Symbol" charset="2"/>
              <a:buChar char=""/>
            </a:pPr>
            <a:r>
              <a:rPr b="0" lang="x-none" sz="3200" strike="noStrike" u="none">
                <a:solidFill>
                  <a:schemeClr val="dk1"/>
                </a:solidFill>
                <a:effectLst/>
                <a:uFillTx/>
                <a:latin typeface="Calibri"/>
              </a:rPr>
              <a:t>Second Outline Level</a:t>
            </a:r>
            <a:endParaRPr b="0" lang="en-US" sz="3200" strike="noStrike" u="none">
              <a:solidFill>
                <a:schemeClr val="dk1"/>
              </a:solidFill>
              <a:effectLst/>
              <a:uFillTx/>
              <a:latin typeface="Calibri"/>
            </a:endParaRPr>
          </a:p>
          <a:p>
            <a:pPr lvl="2" marL="1296000" indent="-288000">
              <a:lnSpc>
                <a:spcPct val="90000"/>
              </a:lnSpc>
              <a:spcBef>
                <a:spcPts val="850"/>
              </a:spcBef>
              <a:buClr>
                <a:srgbClr val="000000"/>
              </a:buClr>
              <a:buSzPct val="45000"/>
              <a:buFont typeface="Wingdings" charset="2"/>
              <a:buChar char=""/>
            </a:pPr>
            <a:r>
              <a:rPr b="0" lang="x-none" sz="3200" strike="noStrike" u="none">
                <a:solidFill>
                  <a:schemeClr val="dk1"/>
                </a:solidFill>
                <a:effectLst/>
                <a:uFillTx/>
                <a:latin typeface="Calibri"/>
              </a:rPr>
              <a:t>Third Outline Level</a:t>
            </a:r>
            <a:endParaRPr b="0" lang="en-US" sz="3200" strike="noStrike" u="none">
              <a:solidFill>
                <a:schemeClr val="dk1"/>
              </a:solidFill>
              <a:effectLst/>
              <a:uFillTx/>
              <a:latin typeface="Calibri"/>
            </a:endParaRPr>
          </a:p>
          <a:p>
            <a:pPr lvl="3" marL="1728000" indent="-216000">
              <a:lnSpc>
                <a:spcPct val="90000"/>
              </a:lnSpc>
              <a:spcBef>
                <a:spcPts val="567"/>
              </a:spcBef>
              <a:buClr>
                <a:srgbClr val="000000"/>
              </a:buClr>
              <a:buSzPct val="75000"/>
              <a:buFont typeface="Symbol" charset="2"/>
              <a:buChar char=""/>
            </a:pPr>
            <a:r>
              <a:rPr b="0" lang="x-none" sz="3200" strike="noStrike" u="none">
                <a:solidFill>
                  <a:schemeClr val="dk1"/>
                </a:solidFill>
                <a:effectLst/>
                <a:uFillTx/>
                <a:latin typeface="Calibri"/>
              </a:rPr>
              <a:t>Fourth Outline Level</a:t>
            </a:r>
            <a:endParaRPr b="0" lang="en-US" sz="3200" strike="noStrike" u="none">
              <a:solidFill>
                <a:schemeClr val="dk1"/>
              </a:solidFill>
              <a:effectLst/>
              <a:uFillTx/>
              <a:latin typeface="Calibri"/>
            </a:endParaRPr>
          </a:p>
          <a:p>
            <a:pPr lvl="4" marL="2160000" indent="-216000">
              <a:lnSpc>
                <a:spcPct val="90000"/>
              </a:lnSpc>
              <a:spcBef>
                <a:spcPts val="283"/>
              </a:spcBef>
              <a:buClr>
                <a:srgbClr val="000000"/>
              </a:buClr>
              <a:buSzPct val="45000"/>
              <a:buFont typeface="Wingdings" charset="2"/>
              <a:buChar char=""/>
            </a:pPr>
            <a:r>
              <a:rPr b="0" lang="x-none" sz="3200" strike="noStrike" u="none">
                <a:solidFill>
                  <a:schemeClr val="dk1"/>
                </a:solidFill>
                <a:effectLst/>
                <a:uFillTx/>
                <a:latin typeface="Calibri"/>
              </a:rPr>
              <a:t>Fifth Outline Level</a:t>
            </a:r>
            <a:endParaRPr b="0" lang="en-US" sz="3200" strike="noStrike" u="none">
              <a:solidFill>
                <a:srgbClr val="000000"/>
              </a:solidFill>
              <a:effectLst/>
              <a:uFillTx/>
              <a:latin typeface="Times New Roman"/>
            </a:endParaRPr>
          </a:p>
          <a:p>
            <a:pPr lvl="5" marL="2592000" indent="-216000">
              <a:lnSpc>
                <a:spcPct val="90000"/>
              </a:lnSpc>
              <a:spcBef>
                <a:spcPts val="283"/>
              </a:spcBef>
              <a:buClr>
                <a:srgbClr val="000000"/>
              </a:buClr>
              <a:buSzPct val="45000"/>
              <a:buFont typeface="Wingdings" charset="2"/>
              <a:buChar char=""/>
            </a:pPr>
            <a:r>
              <a:rPr b="0" lang="x-none" sz="3200" strike="noStrike" u="none">
                <a:solidFill>
                  <a:schemeClr val="dk1"/>
                </a:solidFill>
                <a:effectLst/>
                <a:uFillTx/>
                <a:latin typeface="Calibri"/>
              </a:rPr>
              <a:t>Sixth Outline Level</a:t>
            </a:r>
            <a:endParaRPr b="0" lang="en-US" sz="3200" strike="noStrike" u="none">
              <a:solidFill>
                <a:srgbClr val="000000"/>
              </a:solidFill>
              <a:effectLst/>
              <a:uFillTx/>
              <a:latin typeface="Times New Roman"/>
            </a:endParaRPr>
          </a:p>
          <a:p>
            <a:pPr lvl="6" marL="3024000" indent="-216000">
              <a:lnSpc>
                <a:spcPct val="90000"/>
              </a:lnSpc>
              <a:spcBef>
                <a:spcPts val="283"/>
              </a:spcBef>
              <a:buClr>
                <a:srgbClr val="000000"/>
              </a:buClr>
              <a:buSzPct val="45000"/>
              <a:buFont typeface="Wingdings" charset="2"/>
              <a:buChar char=""/>
            </a:pPr>
            <a:r>
              <a:rPr b="0" lang="x-none" sz="3200" strike="noStrike" u="none">
                <a:solidFill>
                  <a:schemeClr val="dk1"/>
                </a:solidFill>
                <a:effectLst/>
                <a:uFillTx/>
                <a:latin typeface="Calibri"/>
              </a:rPr>
              <a:t>Seventh Outline Level</a:t>
            </a:r>
            <a:endParaRPr b="0" lang="en-US" sz="3200" strike="noStrike" u="none">
              <a:solidFill>
                <a:srgbClr val="000000"/>
              </a:solidFill>
              <a:effectLst/>
              <a:uFillTx/>
              <a:latin typeface="Times New Roman"/>
            </a:endParaRPr>
          </a:p>
        </p:txBody>
      </p:sp>
      <p:sp>
        <p:nvSpPr>
          <p:cNvPr id="22" name="PlaceHolder 3"/>
          <p:cNvSpPr>
            <a:spLocks noGrp="1"/>
          </p:cNvSpPr>
          <p:nvPr>
            <p:ph type="body"/>
          </p:nvPr>
        </p:nvSpPr>
        <p:spPr>
          <a:xfrm>
            <a:off x="839880" y="2057400"/>
            <a:ext cx="3931200" cy="381060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GB" sz="1600" strike="noStrike" u="none">
                <a:solidFill>
                  <a:schemeClr val="dk1"/>
                </a:solidFill>
                <a:effectLst/>
                <a:uFillTx/>
                <a:latin typeface="Calibri"/>
              </a:rPr>
              <a:t>Click to edit Master text styles</a:t>
            </a:r>
            <a:endParaRPr b="0" lang="en-US" sz="1600" strike="noStrike" u="none">
              <a:solidFill>
                <a:schemeClr val="dk1"/>
              </a:solidFill>
              <a:effectLst/>
              <a:uFillTx/>
              <a:latin typeface="Calibri"/>
            </a:endParaRPr>
          </a:p>
        </p:txBody>
      </p:sp>
      <p:sp>
        <p:nvSpPr>
          <p:cNvPr id="23" name="PlaceHolder 4"/>
          <p:cNvSpPr>
            <a:spLocks noGrp="1"/>
          </p:cNvSpPr>
          <p:nvPr>
            <p:ph type="dt" idx="13"/>
          </p:nvPr>
        </p:nvSpPr>
        <p:spPr>
          <a:xfrm>
            <a:off x="838080" y="6356520"/>
            <a:ext cx="2742120" cy="36396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x-none" sz="1200" strike="noStrike" u="none">
                <a:solidFill>
                  <a:schemeClr val="dk1">
                    <a:tint val="75000"/>
                  </a:schemeClr>
                </a:solidFill>
                <a:effectLst/>
                <a:uFillTx/>
                <a:latin typeface="Calibri"/>
              </a:rPr>
              <a:t> </a:t>
            </a:r>
            <a:endParaRPr b="0" lang="en-US" sz="1200" strike="noStrike" u="none">
              <a:solidFill>
                <a:srgbClr val="000000"/>
              </a:solidFill>
              <a:effectLst/>
              <a:uFillTx/>
              <a:latin typeface="Times New Roman"/>
            </a:endParaRPr>
          </a:p>
        </p:txBody>
      </p:sp>
      <p:sp>
        <p:nvSpPr>
          <p:cNvPr id="24" name="PlaceHolder 5"/>
          <p:cNvSpPr>
            <a:spLocks noGrp="1"/>
          </p:cNvSpPr>
          <p:nvPr>
            <p:ph type="ftr" idx="14"/>
          </p:nvPr>
        </p:nvSpPr>
        <p:spPr>
          <a:xfrm>
            <a:off x="4038480" y="6356520"/>
            <a:ext cx="4113720" cy="363960"/>
          </a:xfrm>
          <a:prstGeom prst="rect">
            <a:avLst/>
          </a:prstGeom>
          <a:noFill/>
          <a:ln w="0">
            <a:noFill/>
          </a:ln>
        </p:spPr>
        <p:txBody>
          <a:bodyPr lIns="91440" rIns="91440" tIns="45720" bIns="45720" anchor="ctr">
            <a:noAutofit/>
          </a:bodyPr>
          <a:lstStyle>
            <a:lvl1pPr indent="0" algn="ctr" defTabSz="914400">
              <a:lnSpc>
                <a:spcPct val="100000"/>
              </a:lnSpc>
              <a:buNone/>
              <a:tabLst>
                <a:tab algn="l" pos="0"/>
              </a:tabLst>
              <a:defRPr b="0" lang="en-US" sz="1400" strike="noStrike" u="none">
                <a:solidFill>
                  <a:srgbClr val="000000"/>
                </a:solidFill>
                <a:effectLst/>
                <a:uFillTx/>
                <a:latin typeface="Times New Roman"/>
              </a:defRPr>
            </a:lvl1pPr>
          </a:lstStyle>
          <a:p>
            <a:pPr indent="0" algn="ctr" defTabSz="914400">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25" name="PlaceHolder 6"/>
          <p:cNvSpPr>
            <a:spLocks noGrp="1"/>
          </p:cNvSpPr>
          <p:nvPr>
            <p:ph type="sldNum" idx="15"/>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5F93F400-8560-4142-BF97-7F04855B066D}" type="slidenum">
              <a:rPr b="0" lang="x-non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57" r:id="rId2"/>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6" name="PlaceHolder 1"/>
          <p:cNvSpPr>
            <a:spLocks noGrp="1"/>
          </p:cNvSpPr>
          <p:nvPr>
            <p:ph type="title"/>
          </p:nvPr>
        </p:nvSpPr>
        <p:spPr>
          <a:xfrm>
            <a:off x="838080" y="365040"/>
            <a:ext cx="10514520" cy="132444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GB" sz="4400" strike="noStrike" u="none">
                <a:solidFill>
                  <a:schemeClr val="dk1"/>
                </a:solidFill>
                <a:effectLst/>
                <a:uFillTx/>
                <a:latin typeface="Calibri Light"/>
              </a:rPr>
              <a:t>Click to edit Master title style</a:t>
            </a:r>
            <a:endParaRPr b="0" lang="en-US" sz="4400" strike="noStrike" u="none">
              <a:solidFill>
                <a:schemeClr val="dk1"/>
              </a:solidFill>
              <a:effectLst/>
              <a:uFillTx/>
              <a:latin typeface="Calibri"/>
            </a:endParaRPr>
          </a:p>
        </p:txBody>
      </p:sp>
      <p:sp>
        <p:nvSpPr>
          <p:cNvPr id="27" name="PlaceHolder 2"/>
          <p:cNvSpPr>
            <a:spLocks noGrp="1"/>
          </p:cNvSpPr>
          <p:nvPr>
            <p:ph type="body"/>
          </p:nvPr>
        </p:nvSpPr>
        <p:spPr>
          <a:xfrm>
            <a:off x="838080" y="1825560"/>
            <a:ext cx="10514520" cy="435024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en-GB" sz="2800" strike="noStrike" u="none">
                <a:solidFill>
                  <a:schemeClr val="dk1"/>
                </a:solidFill>
                <a:effectLst/>
                <a:uFillTx/>
                <a:latin typeface="Calibri"/>
              </a:rPr>
              <a:t>Click to edit Master text styles</a:t>
            </a:r>
            <a:endParaRPr b="0" lang="en-US" sz="2800" strike="noStrike" u="none">
              <a:solidFill>
                <a:schemeClr val="dk1"/>
              </a:solidFill>
              <a:effectLst/>
              <a:uFillTx/>
              <a:latin typeface="Calibri"/>
            </a:endParaRPr>
          </a:p>
          <a:p>
            <a:pPr lvl="1" marL="685800" indent="-228600" defTabSz="914400">
              <a:lnSpc>
                <a:spcPct val="90000"/>
              </a:lnSpc>
              <a:spcBef>
                <a:spcPts val="499"/>
              </a:spcBef>
              <a:buClr>
                <a:srgbClr val="000000"/>
              </a:buClr>
              <a:buFont typeface="Arial"/>
              <a:buChar char="•"/>
            </a:pPr>
            <a:r>
              <a:rPr b="0" lang="en-GB" sz="2400" strike="noStrike" u="none">
                <a:solidFill>
                  <a:schemeClr val="dk1"/>
                </a:solidFill>
                <a:effectLst/>
                <a:uFillTx/>
                <a:latin typeface="Calibri"/>
              </a:rPr>
              <a:t>Second level</a:t>
            </a:r>
            <a:endParaRPr b="0" lang="en-US" sz="2400" strike="noStrike" u="none">
              <a:solidFill>
                <a:schemeClr val="dk1"/>
              </a:solidFill>
              <a:effectLst/>
              <a:uFillTx/>
              <a:latin typeface="Calibri"/>
            </a:endParaRPr>
          </a:p>
          <a:p>
            <a:pPr lvl="2" marL="1143000" indent="-228600" defTabSz="914400">
              <a:lnSpc>
                <a:spcPct val="90000"/>
              </a:lnSpc>
              <a:spcBef>
                <a:spcPts val="499"/>
              </a:spcBef>
              <a:buClr>
                <a:srgbClr val="000000"/>
              </a:buClr>
              <a:buFont typeface="Arial"/>
              <a:buChar char="•"/>
            </a:pPr>
            <a:r>
              <a:rPr b="0" lang="en-GB" sz="2000" strike="noStrike" u="none">
                <a:solidFill>
                  <a:schemeClr val="dk1"/>
                </a:solidFill>
                <a:effectLst/>
                <a:uFillTx/>
                <a:latin typeface="Calibri"/>
              </a:rPr>
              <a:t>Third level</a:t>
            </a:r>
            <a:endParaRPr b="0" lang="en-US" sz="2000" strike="noStrike" u="none">
              <a:solidFill>
                <a:schemeClr val="dk1"/>
              </a:solidFill>
              <a:effectLst/>
              <a:uFillTx/>
              <a:latin typeface="Calibri"/>
            </a:endParaRPr>
          </a:p>
          <a:p>
            <a:pPr lvl="3" marL="1600200" indent="-228600" defTabSz="914400">
              <a:lnSpc>
                <a:spcPct val="90000"/>
              </a:lnSpc>
              <a:spcBef>
                <a:spcPts val="499"/>
              </a:spcBef>
              <a:buClr>
                <a:srgbClr val="000000"/>
              </a:buClr>
              <a:buFont typeface="Arial"/>
              <a:buChar char="•"/>
            </a:pPr>
            <a:r>
              <a:rPr b="0" lang="en-GB" sz="1800" strike="noStrike" u="none">
                <a:solidFill>
                  <a:schemeClr val="dk1"/>
                </a:solidFill>
                <a:effectLst/>
                <a:uFillTx/>
                <a:latin typeface="Calibri"/>
              </a:rPr>
              <a:t>Fourth level</a:t>
            </a:r>
            <a:endParaRPr b="0" lang="en-US" sz="1800" strike="noStrike" u="none">
              <a:solidFill>
                <a:schemeClr val="dk1"/>
              </a:solidFill>
              <a:effectLst/>
              <a:uFillTx/>
              <a:latin typeface="Calibri"/>
            </a:endParaRPr>
          </a:p>
          <a:p>
            <a:pPr lvl="4" marL="2057400" indent="-228600" defTabSz="914400">
              <a:lnSpc>
                <a:spcPct val="90000"/>
              </a:lnSpc>
              <a:spcBef>
                <a:spcPts val="499"/>
              </a:spcBef>
              <a:buClr>
                <a:srgbClr val="000000"/>
              </a:buClr>
              <a:buFont typeface="Arial"/>
              <a:buChar char="•"/>
            </a:pPr>
            <a:r>
              <a:rPr b="0" lang="en-GB" sz="1800" strike="noStrike" u="none">
                <a:solidFill>
                  <a:schemeClr val="dk1"/>
                </a:solidFill>
                <a:effectLst/>
                <a:uFillTx/>
                <a:latin typeface="Calibri"/>
              </a:rPr>
              <a:t>Fifth level</a:t>
            </a:r>
            <a:endParaRPr b="0" lang="en-US" sz="1800" strike="noStrike" u="none">
              <a:solidFill>
                <a:srgbClr val="000000"/>
              </a:solidFill>
              <a:effectLst/>
              <a:uFillTx/>
              <a:latin typeface="Times New Roman"/>
            </a:endParaRPr>
          </a:p>
        </p:txBody>
      </p:sp>
      <p:sp>
        <p:nvSpPr>
          <p:cNvPr id="28" name="PlaceHolder 3"/>
          <p:cNvSpPr>
            <a:spLocks noGrp="1"/>
          </p:cNvSpPr>
          <p:nvPr>
            <p:ph type="dt" idx="16"/>
          </p:nvPr>
        </p:nvSpPr>
        <p:spPr>
          <a:xfrm>
            <a:off x="838080" y="6356520"/>
            <a:ext cx="2742120" cy="36396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x-none" sz="1200" strike="noStrike" u="none">
                <a:solidFill>
                  <a:schemeClr val="dk1">
                    <a:tint val="75000"/>
                  </a:schemeClr>
                </a:solidFill>
                <a:effectLst/>
                <a:uFillTx/>
                <a:latin typeface="Calibri"/>
              </a:rPr>
              <a:t> </a:t>
            </a:r>
            <a:endParaRPr b="0" lang="en-US" sz="1200" strike="noStrike" u="none">
              <a:solidFill>
                <a:srgbClr val="000000"/>
              </a:solidFill>
              <a:effectLst/>
              <a:uFillTx/>
              <a:latin typeface="Times New Roman"/>
            </a:endParaRPr>
          </a:p>
        </p:txBody>
      </p:sp>
      <p:sp>
        <p:nvSpPr>
          <p:cNvPr id="29" name="PlaceHolder 4"/>
          <p:cNvSpPr>
            <a:spLocks noGrp="1"/>
          </p:cNvSpPr>
          <p:nvPr>
            <p:ph type="ftr" idx="17"/>
          </p:nvPr>
        </p:nvSpPr>
        <p:spPr>
          <a:xfrm>
            <a:off x="4038480" y="6356520"/>
            <a:ext cx="4113720" cy="363960"/>
          </a:xfrm>
          <a:prstGeom prst="rect">
            <a:avLst/>
          </a:prstGeom>
          <a:noFill/>
          <a:ln w="0">
            <a:noFill/>
          </a:ln>
        </p:spPr>
        <p:txBody>
          <a:bodyPr lIns="91440" rIns="91440" tIns="45720" bIns="45720" anchor="ctr">
            <a:noAutofit/>
          </a:bodyPr>
          <a:lstStyle>
            <a:lvl1pPr indent="0" algn="ctr" defTabSz="914400">
              <a:lnSpc>
                <a:spcPct val="100000"/>
              </a:lnSpc>
              <a:buNone/>
              <a:tabLst>
                <a:tab algn="l" pos="0"/>
              </a:tabLst>
              <a:defRPr b="0" lang="en-US" sz="1400" strike="noStrike" u="none">
                <a:solidFill>
                  <a:srgbClr val="000000"/>
                </a:solidFill>
                <a:effectLst/>
                <a:uFillTx/>
                <a:latin typeface="Times New Roman"/>
              </a:defRPr>
            </a:lvl1pPr>
          </a:lstStyle>
          <a:p>
            <a:pPr indent="0" algn="ctr" defTabSz="914400">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30" name="PlaceHolder 5"/>
          <p:cNvSpPr>
            <a:spLocks noGrp="1"/>
          </p:cNvSpPr>
          <p:nvPr>
            <p:ph type="sldNum" idx="18"/>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48493786-8EFB-46E0-89DD-B459271C368F}" type="slidenum">
              <a:rPr b="0" lang="x-non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59" r:id="rId2"/>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1" name="PlaceHolder 1"/>
          <p:cNvSpPr>
            <a:spLocks noGrp="1"/>
          </p:cNvSpPr>
          <p:nvPr>
            <p:ph type="title"/>
          </p:nvPr>
        </p:nvSpPr>
        <p:spPr>
          <a:xfrm>
            <a:off x="8724960" y="365040"/>
            <a:ext cx="2628000" cy="5810760"/>
          </a:xfrm>
          <a:prstGeom prst="rect">
            <a:avLst/>
          </a:prstGeom>
          <a:noFill/>
          <a:ln w="0">
            <a:noFill/>
          </a:ln>
        </p:spPr>
        <p:txBody>
          <a:bodyPr lIns="91440" rIns="91440" tIns="45720" bIns="45720" anchor="ctr" vert="eaVert">
            <a:noAutofit/>
          </a:bodyPr>
          <a:p>
            <a:pPr indent="0" defTabSz="914400">
              <a:lnSpc>
                <a:spcPct val="90000"/>
              </a:lnSpc>
              <a:buNone/>
              <a:tabLst>
                <a:tab algn="l" pos="0"/>
              </a:tabLst>
            </a:pPr>
            <a:r>
              <a:rPr b="0" lang="en-GB" sz="4400" strike="noStrike" u="none">
                <a:solidFill>
                  <a:schemeClr val="dk1"/>
                </a:solidFill>
                <a:effectLst/>
                <a:uFillTx/>
                <a:latin typeface="Calibri Light"/>
              </a:rPr>
              <a:t>Click to edit Master title style</a:t>
            </a:r>
            <a:endParaRPr b="0" lang="en-US" sz="4400" strike="noStrike" u="none">
              <a:solidFill>
                <a:schemeClr val="dk1"/>
              </a:solidFill>
              <a:effectLst/>
              <a:uFillTx/>
              <a:latin typeface="Calibri"/>
            </a:endParaRPr>
          </a:p>
        </p:txBody>
      </p:sp>
      <p:sp>
        <p:nvSpPr>
          <p:cNvPr id="32" name="PlaceHolder 2"/>
          <p:cNvSpPr>
            <a:spLocks noGrp="1"/>
          </p:cNvSpPr>
          <p:nvPr>
            <p:ph type="body"/>
          </p:nvPr>
        </p:nvSpPr>
        <p:spPr>
          <a:xfrm>
            <a:off x="838080" y="365040"/>
            <a:ext cx="7733160" cy="581076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en-GB" sz="2800" strike="noStrike" u="none">
                <a:solidFill>
                  <a:schemeClr val="dk1"/>
                </a:solidFill>
                <a:effectLst/>
                <a:uFillTx/>
                <a:latin typeface="Calibri"/>
              </a:rPr>
              <a:t>Click to edit Master text styles</a:t>
            </a:r>
            <a:endParaRPr b="0" lang="en-US" sz="2800" strike="noStrike" u="none">
              <a:solidFill>
                <a:schemeClr val="dk1"/>
              </a:solidFill>
              <a:effectLst/>
              <a:uFillTx/>
              <a:latin typeface="Calibri"/>
            </a:endParaRPr>
          </a:p>
          <a:p>
            <a:pPr lvl="1" marL="685800" indent="-228600" defTabSz="914400">
              <a:lnSpc>
                <a:spcPct val="90000"/>
              </a:lnSpc>
              <a:spcBef>
                <a:spcPts val="499"/>
              </a:spcBef>
              <a:buClr>
                <a:srgbClr val="000000"/>
              </a:buClr>
              <a:buFont typeface="Arial"/>
              <a:buChar char="•"/>
            </a:pPr>
            <a:r>
              <a:rPr b="0" lang="en-GB" sz="2400" strike="noStrike" u="none">
                <a:solidFill>
                  <a:schemeClr val="dk1"/>
                </a:solidFill>
                <a:effectLst/>
                <a:uFillTx/>
                <a:latin typeface="Calibri"/>
              </a:rPr>
              <a:t>Second level</a:t>
            </a:r>
            <a:endParaRPr b="0" lang="en-US" sz="2400" strike="noStrike" u="none">
              <a:solidFill>
                <a:schemeClr val="dk1"/>
              </a:solidFill>
              <a:effectLst/>
              <a:uFillTx/>
              <a:latin typeface="Calibri"/>
            </a:endParaRPr>
          </a:p>
          <a:p>
            <a:pPr lvl="2" marL="1143000" indent="-228600" defTabSz="914400">
              <a:lnSpc>
                <a:spcPct val="90000"/>
              </a:lnSpc>
              <a:spcBef>
                <a:spcPts val="499"/>
              </a:spcBef>
              <a:buClr>
                <a:srgbClr val="000000"/>
              </a:buClr>
              <a:buFont typeface="Arial"/>
              <a:buChar char="•"/>
            </a:pPr>
            <a:r>
              <a:rPr b="0" lang="en-GB" sz="2000" strike="noStrike" u="none">
                <a:solidFill>
                  <a:schemeClr val="dk1"/>
                </a:solidFill>
                <a:effectLst/>
                <a:uFillTx/>
                <a:latin typeface="Calibri"/>
              </a:rPr>
              <a:t>Third level</a:t>
            </a:r>
            <a:endParaRPr b="0" lang="en-US" sz="2000" strike="noStrike" u="none">
              <a:solidFill>
                <a:schemeClr val="dk1"/>
              </a:solidFill>
              <a:effectLst/>
              <a:uFillTx/>
              <a:latin typeface="Calibri"/>
            </a:endParaRPr>
          </a:p>
          <a:p>
            <a:pPr lvl="3" marL="1600200" indent="-228600" defTabSz="914400">
              <a:lnSpc>
                <a:spcPct val="90000"/>
              </a:lnSpc>
              <a:spcBef>
                <a:spcPts val="499"/>
              </a:spcBef>
              <a:buClr>
                <a:srgbClr val="000000"/>
              </a:buClr>
              <a:buFont typeface="Arial"/>
              <a:buChar char="•"/>
            </a:pPr>
            <a:r>
              <a:rPr b="0" lang="en-GB" sz="1800" strike="noStrike" u="none">
                <a:solidFill>
                  <a:schemeClr val="dk1"/>
                </a:solidFill>
                <a:effectLst/>
                <a:uFillTx/>
                <a:latin typeface="Calibri"/>
              </a:rPr>
              <a:t>Fourth level</a:t>
            </a:r>
            <a:endParaRPr b="0" lang="en-US" sz="1800" strike="noStrike" u="none">
              <a:solidFill>
                <a:schemeClr val="dk1"/>
              </a:solidFill>
              <a:effectLst/>
              <a:uFillTx/>
              <a:latin typeface="Calibri"/>
            </a:endParaRPr>
          </a:p>
          <a:p>
            <a:pPr lvl="4" marL="2057400" indent="-228600" defTabSz="914400">
              <a:lnSpc>
                <a:spcPct val="90000"/>
              </a:lnSpc>
              <a:spcBef>
                <a:spcPts val="499"/>
              </a:spcBef>
              <a:buClr>
                <a:srgbClr val="000000"/>
              </a:buClr>
              <a:buFont typeface="Arial"/>
              <a:buChar char="•"/>
            </a:pPr>
            <a:r>
              <a:rPr b="0" lang="en-GB" sz="1800" strike="noStrike" u="none">
                <a:solidFill>
                  <a:schemeClr val="dk1"/>
                </a:solidFill>
                <a:effectLst/>
                <a:uFillTx/>
                <a:latin typeface="Calibri"/>
              </a:rPr>
              <a:t>Fifth level</a:t>
            </a:r>
            <a:endParaRPr b="0" lang="en-US" sz="1800" strike="noStrike" u="none">
              <a:solidFill>
                <a:srgbClr val="000000"/>
              </a:solidFill>
              <a:effectLst/>
              <a:uFillTx/>
              <a:latin typeface="Times New Roman"/>
            </a:endParaRPr>
          </a:p>
        </p:txBody>
      </p:sp>
      <p:sp>
        <p:nvSpPr>
          <p:cNvPr id="33" name="PlaceHolder 3"/>
          <p:cNvSpPr>
            <a:spLocks noGrp="1"/>
          </p:cNvSpPr>
          <p:nvPr>
            <p:ph type="dt" idx="19"/>
          </p:nvPr>
        </p:nvSpPr>
        <p:spPr>
          <a:xfrm>
            <a:off x="838080" y="6356520"/>
            <a:ext cx="2742120" cy="36396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x-none" sz="1200" strike="noStrike" u="none">
                <a:solidFill>
                  <a:schemeClr val="dk1">
                    <a:tint val="75000"/>
                  </a:schemeClr>
                </a:solidFill>
                <a:effectLst/>
                <a:uFillTx/>
                <a:latin typeface="Calibri"/>
              </a:rPr>
              <a:t> </a:t>
            </a:r>
            <a:endParaRPr b="0" lang="en-US" sz="1200" strike="noStrike" u="none">
              <a:solidFill>
                <a:srgbClr val="000000"/>
              </a:solidFill>
              <a:effectLst/>
              <a:uFillTx/>
              <a:latin typeface="Times New Roman"/>
            </a:endParaRPr>
          </a:p>
        </p:txBody>
      </p:sp>
      <p:sp>
        <p:nvSpPr>
          <p:cNvPr id="34" name="PlaceHolder 4"/>
          <p:cNvSpPr>
            <a:spLocks noGrp="1"/>
          </p:cNvSpPr>
          <p:nvPr>
            <p:ph type="ftr" idx="20"/>
          </p:nvPr>
        </p:nvSpPr>
        <p:spPr>
          <a:xfrm>
            <a:off x="4038480" y="6356520"/>
            <a:ext cx="4113720" cy="363960"/>
          </a:xfrm>
          <a:prstGeom prst="rect">
            <a:avLst/>
          </a:prstGeom>
          <a:noFill/>
          <a:ln w="0">
            <a:noFill/>
          </a:ln>
        </p:spPr>
        <p:txBody>
          <a:bodyPr lIns="91440" rIns="91440" tIns="45720" bIns="45720" anchor="ctr">
            <a:noAutofit/>
          </a:bodyPr>
          <a:lstStyle>
            <a:lvl1pPr indent="0" algn="ctr" defTabSz="914400">
              <a:lnSpc>
                <a:spcPct val="100000"/>
              </a:lnSpc>
              <a:buNone/>
              <a:tabLst>
                <a:tab algn="l" pos="0"/>
              </a:tabLst>
              <a:defRPr b="0" lang="en-US" sz="1400" strike="noStrike" u="none">
                <a:solidFill>
                  <a:srgbClr val="000000"/>
                </a:solidFill>
                <a:effectLst/>
                <a:uFillTx/>
                <a:latin typeface="Times New Roman"/>
              </a:defRPr>
            </a:lvl1pPr>
          </a:lstStyle>
          <a:p>
            <a:pPr indent="0" algn="ctr" defTabSz="914400">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35" name="PlaceHolder 5"/>
          <p:cNvSpPr>
            <a:spLocks noGrp="1"/>
          </p:cNvSpPr>
          <p:nvPr>
            <p:ph type="sldNum" idx="21"/>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59D08724-2BD1-4D12-ADAC-9B0FF1F00B5E}" type="slidenum">
              <a:rPr b="0" lang="x-non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61" r:id="rId2"/>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6" name="PlaceHolder 1"/>
          <p:cNvSpPr>
            <a:spLocks noGrp="1"/>
          </p:cNvSpPr>
          <p:nvPr>
            <p:ph type="title"/>
          </p:nvPr>
        </p:nvSpPr>
        <p:spPr>
          <a:xfrm>
            <a:off x="838080" y="365040"/>
            <a:ext cx="10514520" cy="132444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GB" sz="4400" strike="noStrike" u="none">
                <a:solidFill>
                  <a:schemeClr val="dk1"/>
                </a:solidFill>
                <a:effectLst/>
                <a:uFillTx/>
                <a:latin typeface="Calibri Light"/>
              </a:rPr>
              <a:t>Click to edit Master title style</a:t>
            </a:r>
            <a:endParaRPr b="0" lang="en-US" sz="4400" strike="noStrike" u="none">
              <a:solidFill>
                <a:schemeClr val="dk1"/>
              </a:solidFill>
              <a:effectLst/>
              <a:uFillTx/>
              <a:latin typeface="Calibri"/>
            </a:endParaRPr>
          </a:p>
        </p:txBody>
      </p:sp>
      <p:sp>
        <p:nvSpPr>
          <p:cNvPr id="37" name="PlaceHolder 2"/>
          <p:cNvSpPr>
            <a:spLocks noGrp="1"/>
          </p:cNvSpPr>
          <p:nvPr>
            <p:ph type="body"/>
          </p:nvPr>
        </p:nvSpPr>
        <p:spPr>
          <a:xfrm>
            <a:off x="838080" y="1825560"/>
            <a:ext cx="10514520" cy="43502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GB" sz="2800" strike="noStrike" u="none">
                <a:solidFill>
                  <a:schemeClr val="dk1"/>
                </a:solidFill>
                <a:effectLst/>
                <a:uFillTx/>
                <a:latin typeface="Calibri"/>
              </a:rPr>
              <a:t>Click to edit Master text styles</a:t>
            </a:r>
            <a:endParaRPr b="0" lang="en-US" sz="2800" strike="noStrike" u="none">
              <a:solidFill>
                <a:schemeClr val="dk1"/>
              </a:solidFill>
              <a:effectLst/>
              <a:uFillTx/>
              <a:latin typeface="Calibri"/>
            </a:endParaRPr>
          </a:p>
          <a:p>
            <a:pPr lvl="1" marL="685800" indent="-228600" defTabSz="914400">
              <a:lnSpc>
                <a:spcPct val="90000"/>
              </a:lnSpc>
              <a:spcBef>
                <a:spcPts val="499"/>
              </a:spcBef>
              <a:buClr>
                <a:srgbClr val="000000"/>
              </a:buClr>
              <a:buFont typeface="Arial"/>
              <a:buChar char="•"/>
            </a:pPr>
            <a:r>
              <a:rPr b="0" lang="en-GB" sz="2400" strike="noStrike" u="none">
                <a:solidFill>
                  <a:schemeClr val="dk1"/>
                </a:solidFill>
                <a:effectLst/>
                <a:uFillTx/>
                <a:latin typeface="Calibri"/>
              </a:rPr>
              <a:t>Second level</a:t>
            </a:r>
            <a:endParaRPr b="0" lang="en-US" sz="2400" strike="noStrike" u="none">
              <a:solidFill>
                <a:schemeClr val="dk1"/>
              </a:solidFill>
              <a:effectLst/>
              <a:uFillTx/>
              <a:latin typeface="Calibri"/>
            </a:endParaRPr>
          </a:p>
          <a:p>
            <a:pPr lvl="2" marL="1143000" indent="-228600" defTabSz="914400">
              <a:lnSpc>
                <a:spcPct val="90000"/>
              </a:lnSpc>
              <a:spcBef>
                <a:spcPts val="499"/>
              </a:spcBef>
              <a:buClr>
                <a:srgbClr val="000000"/>
              </a:buClr>
              <a:buFont typeface="Arial"/>
              <a:buChar char="•"/>
            </a:pPr>
            <a:r>
              <a:rPr b="0" lang="en-GB" sz="2000" strike="noStrike" u="none">
                <a:solidFill>
                  <a:schemeClr val="dk1"/>
                </a:solidFill>
                <a:effectLst/>
                <a:uFillTx/>
                <a:latin typeface="Calibri"/>
              </a:rPr>
              <a:t>Third level</a:t>
            </a:r>
            <a:endParaRPr b="0" lang="en-US" sz="2000" strike="noStrike" u="none">
              <a:solidFill>
                <a:schemeClr val="dk1"/>
              </a:solidFill>
              <a:effectLst/>
              <a:uFillTx/>
              <a:latin typeface="Calibri"/>
            </a:endParaRPr>
          </a:p>
          <a:p>
            <a:pPr lvl="3" marL="1600200" indent="-228600" defTabSz="914400">
              <a:lnSpc>
                <a:spcPct val="90000"/>
              </a:lnSpc>
              <a:spcBef>
                <a:spcPts val="499"/>
              </a:spcBef>
              <a:buClr>
                <a:srgbClr val="000000"/>
              </a:buClr>
              <a:buFont typeface="Arial"/>
              <a:buChar char="•"/>
            </a:pPr>
            <a:r>
              <a:rPr b="0" lang="en-GB" sz="1800" strike="noStrike" u="none">
                <a:solidFill>
                  <a:schemeClr val="dk1"/>
                </a:solidFill>
                <a:effectLst/>
                <a:uFillTx/>
                <a:latin typeface="Calibri"/>
              </a:rPr>
              <a:t>Fourth level</a:t>
            </a:r>
            <a:endParaRPr b="0" lang="en-US" sz="1800" strike="noStrike" u="none">
              <a:solidFill>
                <a:schemeClr val="dk1"/>
              </a:solidFill>
              <a:effectLst/>
              <a:uFillTx/>
              <a:latin typeface="Calibri"/>
            </a:endParaRPr>
          </a:p>
          <a:p>
            <a:pPr lvl="4" marL="2057400" indent="-228600" defTabSz="914400">
              <a:lnSpc>
                <a:spcPct val="90000"/>
              </a:lnSpc>
              <a:spcBef>
                <a:spcPts val="499"/>
              </a:spcBef>
              <a:buClr>
                <a:srgbClr val="000000"/>
              </a:buClr>
              <a:buFont typeface="Arial"/>
              <a:buChar char="•"/>
            </a:pPr>
            <a:r>
              <a:rPr b="0" lang="en-GB" sz="1800" strike="noStrike" u="none">
                <a:solidFill>
                  <a:schemeClr val="dk1"/>
                </a:solidFill>
                <a:effectLst/>
                <a:uFillTx/>
                <a:latin typeface="Calibri"/>
              </a:rPr>
              <a:t>Fifth level</a:t>
            </a:r>
            <a:endParaRPr b="0" lang="en-US" sz="1800" strike="noStrike" u="none">
              <a:solidFill>
                <a:srgbClr val="000000"/>
              </a:solidFill>
              <a:effectLst/>
              <a:uFillTx/>
              <a:latin typeface="Times New Roman"/>
            </a:endParaRPr>
          </a:p>
        </p:txBody>
      </p:sp>
      <p:sp>
        <p:nvSpPr>
          <p:cNvPr id="38" name="PlaceHolder 3"/>
          <p:cNvSpPr>
            <a:spLocks noGrp="1"/>
          </p:cNvSpPr>
          <p:nvPr>
            <p:ph type="dt" idx="22"/>
          </p:nvPr>
        </p:nvSpPr>
        <p:spPr>
          <a:xfrm>
            <a:off x="838080" y="6356520"/>
            <a:ext cx="2742120" cy="36396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x-none" sz="1200" strike="noStrike" u="none">
                <a:solidFill>
                  <a:schemeClr val="dk1">
                    <a:tint val="75000"/>
                  </a:schemeClr>
                </a:solidFill>
                <a:effectLst/>
                <a:uFillTx/>
                <a:latin typeface="Calibri"/>
              </a:rPr>
              <a:t> </a:t>
            </a:r>
            <a:endParaRPr b="0" lang="en-US" sz="1200" strike="noStrike" u="none">
              <a:solidFill>
                <a:srgbClr val="000000"/>
              </a:solidFill>
              <a:effectLst/>
              <a:uFillTx/>
              <a:latin typeface="Times New Roman"/>
            </a:endParaRPr>
          </a:p>
        </p:txBody>
      </p:sp>
      <p:sp>
        <p:nvSpPr>
          <p:cNvPr id="39" name="PlaceHolder 4"/>
          <p:cNvSpPr>
            <a:spLocks noGrp="1"/>
          </p:cNvSpPr>
          <p:nvPr>
            <p:ph type="ftr" idx="23"/>
          </p:nvPr>
        </p:nvSpPr>
        <p:spPr>
          <a:xfrm>
            <a:off x="4038480" y="6356520"/>
            <a:ext cx="4113720" cy="363960"/>
          </a:xfrm>
          <a:prstGeom prst="rect">
            <a:avLst/>
          </a:prstGeom>
          <a:noFill/>
          <a:ln w="0">
            <a:noFill/>
          </a:ln>
        </p:spPr>
        <p:txBody>
          <a:bodyPr lIns="91440" rIns="91440" tIns="45720" bIns="45720" anchor="ctr">
            <a:noAutofit/>
          </a:bodyPr>
          <a:lstStyle>
            <a:lvl1pPr indent="0" algn="ctr" defTabSz="914400">
              <a:lnSpc>
                <a:spcPct val="100000"/>
              </a:lnSpc>
              <a:buNone/>
              <a:tabLst>
                <a:tab algn="l" pos="0"/>
              </a:tabLst>
              <a:defRPr b="0" lang="en-US" sz="1400" strike="noStrike" u="none">
                <a:solidFill>
                  <a:srgbClr val="000000"/>
                </a:solidFill>
                <a:effectLst/>
                <a:uFillTx/>
                <a:latin typeface="Times New Roman"/>
              </a:defRPr>
            </a:lvl1pPr>
          </a:lstStyle>
          <a:p>
            <a:pPr indent="0" algn="ctr" defTabSz="914400">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40" name="PlaceHolder 5"/>
          <p:cNvSpPr>
            <a:spLocks noGrp="1"/>
          </p:cNvSpPr>
          <p:nvPr>
            <p:ph type="sldNum" idx="24"/>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A789D420-FC2F-49E4-A197-4E8C1FD49F7B}" type="slidenum">
              <a:rPr b="0" lang="x-non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1" name="PlaceHolder 1"/>
          <p:cNvSpPr>
            <a:spLocks noGrp="1"/>
          </p:cNvSpPr>
          <p:nvPr>
            <p:ph type="title"/>
          </p:nvPr>
        </p:nvSpPr>
        <p:spPr>
          <a:xfrm>
            <a:off x="831960" y="1709640"/>
            <a:ext cx="10514520" cy="285156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en-GB" sz="6000" strike="noStrike" u="none">
                <a:solidFill>
                  <a:schemeClr val="dk1"/>
                </a:solidFill>
                <a:effectLst/>
                <a:uFillTx/>
                <a:latin typeface="Calibri Light"/>
              </a:rPr>
              <a:t>Click to edit Master title style</a:t>
            </a:r>
            <a:endParaRPr b="0" lang="en-US" sz="6000" strike="noStrike" u="none">
              <a:solidFill>
                <a:schemeClr val="dk1"/>
              </a:solidFill>
              <a:effectLst/>
              <a:uFillTx/>
              <a:latin typeface="Calibri"/>
            </a:endParaRPr>
          </a:p>
        </p:txBody>
      </p:sp>
      <p:sp>
        <p:nvSpPr>
          <p:cNvPr id="52" name="PlaceHolder 2"/>
          <p:cNvSpPr>
            <a:spLocks noGrp="1"/>
          </p:cNvSpPr>
          <p:nvPr>
            <p:ph type="body"/>
          </p:nvPr>
        </p:nvSpPr>
        <p:spPr>
          <a:xfrm>
            <a:off x="831960" y="4589640"/>
            <a:ext cx="10514520" cy="149904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GB" sz="2400" strike="noStrike" u="none">
                <a:solidFill>
                  <a:schemeClr val="dk1">
                    <a:tint val="75000"/>
                  </a:schemeClr>
                </a:solidFill>
                <a:effectLst/>
                <a:uFillTx/>
                <a:latin typeface="Calibri"/>
              </a:rPr>
              <a:t>Click to edit Master text styles</a:t>
            </a:r>
            <a:endParaRPr b="0" lang="en-US" sz="2400" strike="noStrike" u="none">
              <a:solidFill>
                <a:schemeClr val="dk1"/>
              </a:solidFill>
              <a:effectLst/>
              <a:uFillTx/>
              <a:latin typeface="Calibri"/>
            </a:endParaRPr>
          </a:p>
        </p:txBody>
      </p:sp>
      <p:sp>
        <p:nvSpPr>
          <p:cNvPr id="53" name="PlaceHolder 3"/>
          <p:cNvSpPr>
            <a:spLocks noGrp="1"/>
          </p:cNvSpPr>
          <p:nvPr>
            <p:ph type="dt" idx="25"/>
          </p:nvPr>
        </p:nvSpPr>
        <p:spPr>
          <a:xfrm>
            <a:off x="838080" y="6356520"/>
            <a:ext cx="2742120" cy="36396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x-none" sz="1200" strike="noStrike" u="none">
                <a:solidFill>
                  <a:schemeClr val="dk1">
                    <a:tint val="75000"/>
                  </a:schemeClr>
                </a:solidFill>
                <a:effectLst/>
                <a:uFillTx/>
                <a:latin typeface="Calibri"/>
              </a:rPr>
              <a:t> </a:t>
            </a:r>
            <a:endParaRPr b="0" lang="en-US" sz="1200" strike="noStrike" u="none">
              <a:solidFill>
                <a:srgbClr val="000000"/>
              </a:solidFill>
              <a:effectLst/>
              <a:uFillTx/>
              <a:latin typeface="Times New Roman"/>
            </a:endParaRPr>
          </a:p>
        </p:txBody>
      </p:sp>
      <p:sp>
        <p:nvSpPr>
          <p:cNvPr id="54" name="PlaceHolder 4"/>
          <p:cNvSpPr>
            <a:spLocks noGrp="1"/>
          </p:cNvSpPr>
          <p:nvPr>
            <p:ph type="ftr" idx="26"/>
          </p:nvPr>
        </p:nvSpPr>
        <p:spPr>
          <a:xfrm>
            <a:off x="4038480" y="6356520"/>
            <a:ext cx="4113720" cy="363960"/>
          </a:xfrm>
          <a:prstGeom prst="rect">
            <a:avLst/>
          </a:prstGeom>
          <a:noFill/>
          <a:ln w="0">
            <a:noFill/>
          </a:ln>
        </p:spPr>
        <p:txBody>
          <a:bodyPr lIns="91440" rIns="91440" tIns="45720" bIns="45720" anchor="ctr">
            <a:noAutofit/>
          </a:bodyPr>
          <a:lstStyle>
            <a:lvl1pPr indent="0" algn="ctr" defTabSz="914400">
              <a:lnSpc>
                <a:spcPct val="100000"/>
              </a:lnSpc>
              <a:buNone/>
              <a:tabLst>
                <a:tab algn="l" pos="0"/>
              </a:tabLst>
              <a:defRPr b="0" lang="en-US" sz="1400" strike="noStrike" u="none">
                <a:solidFill>
                  <a:srgbClr val="000000"/>
                </a:solidFill>
                <a:effectLst/>
                <a:uFillTx/>
                <a:latin typeface="Times New Roman"/>
              </a:defRPr>
            </a:lvl1pPr>
          </a:lstStyle>
          <a:p>
            <a:pPr indent="0" algn="ctr" defTabSz="914400">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55" name="PlaceHolder 5"/>
          <p:cNvSpPr>
            <a:spLocks noGrp="1"/>
          </p:cNvSpPr>
          <p:nvPr>
            <p:ph type="sldNum" idx="27"/>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x-non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ECE6084F-435D-406C-8DE4-D612694B96F8}" type="slidenum">
              <a:rPr b="0" lang="x-non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72" r:id="rId2"/>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79" name="Group 1"/>
          <p:cNvGrpSpPr/>
          <p:nvPr/>
        </p:nvGrpSpPr>
        <p:grpSpPr>
          <a:xfrm>
            <a:off x="0" y="-720"/>
            <a:ext cx="12091320" cy="6868800"/>
            <a:chOff x="0" y="-720"/>
            <a:chExt cx="12091320" cy="6868800"/>
          </a:xfrm>
        </p:grpSpPr>
        <p:sp>
          <p:nvSpPr>
            <p:cNvPr id="80" name="Rectangle 12"/>
            <p:cNvSpPr/>
            <p:nvPr/>
          </p:nvSpPr>
          <p:spPr>
            <a:xfrm rot="16200000">
              <a:off x="5808600" y="585360"/>
              <a:ext cx="509760" cy="12055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sp>
          <p:nvSpPr>
            <p:cNvPr id="81" name="Rectangle 13"/>
            <p:cNvSpPr/>
            <p:nvPr/>
          </p:nvSpPr>
          <p:spPr>
            <a:xfrm>
              <a:off x="10764000" y="658800"/>
              <a:ext cx="1309320" cy="5892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sp>
          <p:nvSpPr>
            <p:cNvPr id="82" name="Rectangle 14"/>
            <p:cNvSpPr/>
            <p:nvPr/>
          </p:nvSpPr>
          <p:spPr>
            <a:xfrm>
              <a:off x="0" y="658800"/>
              <a:ext cx="1309320" cy="5892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sp>
          <p:nvSpPr>
            <p:cNvPr id="83" name="Rectangle 15"/>
            <p:cNvSpPr/>
            <p:nvPr/>
          </p:nvSpPr>
          <p:spPr>
            <a:xfrm rot="16200000">
              <a:off x="5784480" y="-5773320"/>
              <a:ext cx="509760" cy="12055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grpSp>
      <p:sp>
        <p:nvSpPr>
          <p:cNvPr id="84" name="TextBox 1"/>
          <p:cNvSpPr/>
          <p:nvPr/>
        </p:nvSpPr>
        <p:spPr>
          <a:xfrm>
            <a:off x="10064520" y="6590160"/>
            <a:ext cx="2126520" cy="242280"/>
          </a:xfrm>
          <a:prstGeom prst="rect">
            <a:avLst/>
          </a:prstGeom>
          <a:noFill/>
          <a:ln w="0">
            <a:noFill/>
          </a:ln>
        </p:spPr>
        <p:style>
          <a:lnRef idx="0"/>
          <a:fillRef idx="0"/>
          <a:effectRef idx="0"/>
          <a:fontRef idx="minor"/>
        </p:style>
        <p:txBody>
          <a:bodyPr lIns="90000" rIns="90000" tIns="45000" bIns="45000" anchor="t" anchorCtr="1">
            <a:spAutoFit/>
          </a:bodyPr>
          <a:p>
            <a:pPr algn="r" defTabSz="914400">
              <a:lnSpc>
                <a:spcPct val="100000"/>
              </a:lnSpc>
            </a:pPr>
            <a:r>
              <a:rPr b="0" lang="en-GB" sz="1000" strike="noStrike" u="none">
                <a:solidFill>
                  <a:schemeClr val="lt1">
                    <a:lumMod val="50000"/>
                  </a:schemeClr>
                </a:solidFill>
                <a:effectLst/>
                <a:uFillTx/>
                <a:latin typeface="Rubik-Light"/>
              </a:rPr>
              <a:t>M</a:t>
            </a:r>
            <a:r>
              <a:rPr b="0" lang="x-none" sz="1000" strike="noStrike" u="none">
                <a:solidFill>
                  <a:schemeClr val="lt1">
                    <a:lumMod val="50000"/>
                  </a:schemeClr>
                </a:solidFill>
                <a:effectLst/>
                <a:uFillTx/>
                <a:latin typeface="Rubik-Light"/>
              </a:rPr>
              <a:t>ore info: gapminder.org/145</a:t>
            </a:r>
            <a:endParaRPr b="0" lang="en-US" sz="1000" strike="noStrike" u="none">
              <a:solidFill>
                <a:srgbClr val="000000"/>
              </a:solidFill>
              <a:effectLst/>
              <a:uFillTx/>
              <a:latin typeface="Arial"/>
            </a:endParaRPr>
          </a:p>
        </p:txBody>
      </p:sp>
      <p:sp>
        <p:nvSpPr>
          <p:cNvPr id="85" name="TextBox 2"/>
          <p:cNvSpPr/>
          <p:nvPr/>
        </p:nvSpPr>
        <p:spPr>
          <a:xfrm>
            <a:off x="11880" y="6539040"/>
            <a:ext cx="3063240" cy="242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sv-SE" sz="1000" strike="noStrike" u="none">
                <a:solidFill>
                  <a:schemeClr val="lt1">
                    <a:lumMod val="50000"/>
                  </a:schemeClr>
                </a:solidFill>
                <a:effectLst/>
                <a:uFillTx/>
                <a:latin typeface="Rubik-Light"/>
              </a:rPr>
              <a:t>Source: IHME</a:t>
            </a:r>
            <a:endParaRPr b="0" lang="en-US" sz="1000" strike="noStrike" u="none">
              <a:solidFill>
                <a:srgbClr val="000000"/>
              </a:solidFill>
              <a:effectLst/>
              <a:uFillTx/>
              <a:latin typeface="Arial"/>
            </a:endParaRPr>
          </a:p>
        </p:txBody>
      </p:sp>
      <p:sp>
        <p:nvSpPr>
          <p:cNvPr id="86" name="TextBox 3"/>
          <p:cNvSpPr/>
          <p:nvPr/>
        </p:nvSpPr>
        <p:spPr>
          <a:xfrm>
            <a:off x="1735560" y="360360"/>
            <a:ext cx="9681480" cy="10350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4400" strike="noStrike" u="none">
                <a:solidFill>
                  <a:schemeClr val="dk1"/>
                </a:solidFill>
                <a:effectLst/>
                <a:uFillTx/>
                <a:latin typeface="Rubik Medium"/>
              </a:rPr>
              <a:t>Indoor Air Pollution deaths</a:t>
            </a:r>
            <a:br>
              <a:rPr sz="4400"/>
            </a:br>
            <a:r>
              <a:rPr b="0" lang="x-none" sz="1800" strike="noStrike" u="none">
                <a:solidFill>
                  <a:schemeClr val="dk1"/>
                </a:solidFill>
                <a:effectLst/>
                <a:uFillTx/>
                <a:latin typeface="Rubik Light"/>
              </a:rPr>
              <a:t>Millions</a:t>
            </a:r>
            <a:r>
              <a:rPr b="0" lang="en-US" sz="1800" strike="noStrike" u="none">
                <a:solidFill>
                  <a:schemeClr val="dk1"/>
                </a:solidFill>
                <a:effectLst/>
                <a:uFillTx/>
                <a:latin typeface="Rubik Light"/>
              </a:rPr>
              <a:t> </a:t>
            </a:r>
            <a:r>
              <a:rPr b="0" lang="x-none" sz="1800" strike="noStrike" u="none">
                <a:solidFill>
                  <a:schemeClr val="dk1"/>
                </a:solidFill>
                <a:effectLst/>
                <a:uFillTx/>
                <a:latin typeface="Rubik Light"/>
              </a:rPr>
              <a:t>of deaths globally</a:t>
            </a:r>
            <a:endParaRPr b="0" lang="en-US" sz="1800" strike="noStrike" u="none">
              <a:solidFill>
                <a:srgbClr val="000000"/>
              </a:solidFill>
              <a:effectLst/>
              <a:uFillTx/>
              <a:latin typeface="Arial"/>
            </a:endParaRPr>
          </a:p>
        </p:txBody>
      </p:sp>
      <p:sp>
        <p:nvSpPr>
          <p:cNvPr id="87" name="Freeform 39"/>
          <p:cNvSpPr/>
          <p:nvPr/>
        </p:nvSpPr>
        <p:spPr>
          <a:xfrm>
            <a:off x="1810440" y="2514600"/>
            <a:ext cx="8589240" cy="3505320"/>
          </a:xfrm>
          <a:custGeom>
            <a:avLst/>
            <a:gdLst>
              <a:gd name="textAreaLeft" fmla="*/ 0 w 8589240"/>
              <a:gd name="textAreaRight" fmla="*/ 8589600 w 8589240"/>
              <a:gd name="textAreaTop" fmla="*/ 0 h 3505320"/>
              <a:gd name="textAreaBottom" fmla="*/ 3505680 h 3505320"/>
            </a:gdLst>
            <a:ahLst/>
            <a:rect l="textAreaLeft" t="textAreaTop" r="textAreaRight" b="textAreaBottom"/>
            <a:pathLst>
              <a:path w="23860" h="9738">
                <a:moveTo>
                  <a:pt x="0" y="170"/>
                </a:moveTo>
                <a:lnTo>
                  <a:pt x="724" y="104"/>
                </a:lnTo>
                <a:lnTo>
                  <a:pt x="1446" y="80"/>
                </a:lnTo>
                <a:lnTo>
                  <a:pt x="2169" y="64"/>
                </a:lnTo>
                <a:lnTo>
                  <a:pt x="2893" y="54"/>
                </a:lnTo>
                <a:lnTo>
                  <a:pt x="3615" y="35"/>
                </a:lnTo>
                <a:lnTo>
                  <a:pt x="4339" y="6"/>
                </a:lnTo>
                <a:lnTo>
                  <a:pt x="5061" y="0"/>
                </a:lnTo>
                <a:lnTo>
                  <a:pt x="5785" y="1"/>
                </a:lnTo>
                <a:lnTo>
                  <a:pt x="6507" y="56"/>
                </a:lnTo>
                <a:lnTo>
                  <a:pt x="7231" y="82"/>
                </a:lnTo>
                <a:lnTo>
                  <a:pt x="7954" y="114"/>
                </a:lnTo>
                <a:lnTo>
                  <a:pt x="8676" y="158"/>
                </a:lnTo>
                <a:lnTo>
                  <a:pt x="9400" y="240"/>
                </a:lnTo>
                <a:lnTo>
                  <a:pt x="10122" y="385"/>
                </a:lnTo>
                <a:lnTo>
                  <a:pt x="10846" y="534"/>
                </a:lnTo>
                <a:lnTo>
                  <a:pt x="11568" y="643"/>
                </a:lnTo>
                <a:lnTo>
                  <a:pt x="12292" y="744"/>
                </a:lnTo>
                <a:lnTo>
                  <a:pt x="13014" y="909"/>
                </a:lnTo>
                <a:lnTo>
                  <a:pt x="13738" y="1142"/>
                </a:lnTo>
                <a:lnTo>
                  <a:pt x="14461" y="1328"/>
                </a:lnTo>
                <a:lnTo>
                  <a:pt x="15183" y="1466"/>
                </a:lnTo>
                <a:lnTo>
                  <a:pt x="15907" y="1623"/>
                </a:lnTo>
                <a:lnTo>
                  <a:pt x="16629" y="1819"/>
                </a:lnTo>
                <a:lnTo>
                  <a:pt x="17353" y="2019"/>
                </a:lnTo>
                <a:lnTo>
                  <a:pt x="18075" y="2171"/>
                </a:lnTo>
                <a:lnTo>
                  <a:pt x="18799" y="2255"/>
                </a:lnTo>
                <a:lnTo>
                  <a:pt x="19523" y="2422"/>
                </a:lnTo>
                <a:lnTo>
                  <a:pt x="20245" y="2652"/>
                </a:lnTo>
                <a:lnTo>
                  <a:pt x="20968" y="2975"/>
                </a:lnTo>
                <a:lnTo>
                  <a:pt x="21690" y="3463"/>
                </a:lnTo>
                <a:lnTo>
                  <a:pt x="22414" y="3480"/>
                </a:lnTo>
                <a:lnTo>
                  <a:pt x="23136" y="3482"/>
                </a:lnTo>
                <a:lnTo>
                  <a:pt x="23860" y="3791"/>
                </a:lnTo>
                <a:lnTo>
                  <a:pt x="23860" y="9738"/>
                </a:lnTo>
                <a:lnTo>
                  <a:pt x="23136" y="9738"/>
                </a:lnTo>
                <a:lnTo>
                  <a:pt x="22414" y="9738"/>
                </a:lnTo>
                <a:lnTo>
                  <a:pt x="21690" y="9738"/>
                </a:lnTo>
                <a:lnTo>
                  <a:pt x="20968" y="9738"/>
                </a:lnTo>
                <a:lnTo>
                  <a:pt x="20245" y="9738"/>
                </a:lnTo>
                <a:lnTo>
                  <a:pt x="19523" y="9738"/>
                </a:lnTo>
                <a:lnTo>
                  <a:pt x="18799" y="9738"/>
                </a:lnTo>
                <a:lnTo>
                  <a:pt x="18075" y="9738"/>
                </a:lnTo>
                <a:lnTo>
                  <a:pt x="17353" y="9738"/>
                </a:lnTo>
                <a:lnTo>
                  <a:pt x="16629" y="9738"/>
                </a:lnTo>
                <a:lnTo>
                  <a:pt x="15907" y="9738"/>
                </a:lnTo>
                <a:lnTo>
                  <a:pt x="15183" y="9738"/>
                </a:lnTo>
                <a:lnTo>
                  <a:pt x="14461" y="9738"/>
                </a:lnTo>
                <a:lnTo>
                  <a:pt x="13738" y="9738"/>
                </a:lnTo>
                <a:lnTo>
                  <a:pt x="13014" y="9738"/>
                </a:lnTo>
                <a:lnTo>
                  <a:pt x="12292" y="9738"/>
                </a:lnTo>
                <a:lnTo>
                  <a:pt x="11568" y="9738"/>
                </a:lnTo>
                <a:lnTo>
                  <a:pt x="10846" y="9738"/>
                </a:lnTo>
                <a:lnTo>
                  <a:pt x="10122" y="9738"/>
                </a:lnTo>
                <a:lnTo>
                  <a:pt x="9400" y="9738"/>
                </a:lnTo>
                <a:lnTo>
                  <a:pt x="8676" y="9738"/>
                </a:lnTo>
                <a:lnTo>
                  <a:pt x="7954" y="9738"/>
                </a:lnTo>
                <a:lnTo>
                  <a:pt x="7231" y="9738"/>
                </a:lnTo>
                <a:lnTo>
                  <a:pt x="6507" y="9738"/>
                </a:lnTo>
                <a:lnTo>
                  <a:pt x="5785" y="9738"/>
                </a:lnTo>
                <a:lnTo>
                  <a:pt x="5061" y="9738"/>
                </a:lnTo>
                <a:lnTo>
                  <a:pt x="4339" y="9738"/>
                </a:lnTo>
                <a:lnTo>
                  <a:pt x="3615" y="9738"/>
                </a:lnTo>
                <a:lnTo>
                  <a:pt x="2893" y="9738"/>
                </a:lnTo>
                <a:lnTo>
                  <a:pt x="2169" y="9738"/>
                </a:lnTo>
                <a:lnTo>
                  <a:pt x="1446" y="9738"/>
                </a:lnTo>
                <a:lnTo>
                  <a:pt x="724" y="9738"/>
                </a:lnTo>
                <a:lnTo>
                  <a:pt x="0" y="9738"/>
                </a:lnTo>
                <a:lnTo>
                  <a:pt x="0" y="170"/>
                </a:lnTo>
                <a:close/>
              </a:path>
            </a:pathLst>
          </a:custGeom>
          <a:solidFill>
            <a:srgbClr val="fd8f8f"/>
          </a:solidFill>
          <a:ln w="0">
            <a:solidFill>
              <a:srgbClr val="cccccc"/>
            </a:solidFill>
            <a:custDash>
              <a:ds d="74000" sp="74000"/>
              <a:ds d="74000" sp="74000"/>
            </a:custDash>
          </a:ln>
        </p:spPr>
        <p:style>
          <a:lnRef idx="0"/>
          <a:fillRef idx="0"/>
          <a:effectRef idx="0"/>
          <a:fontRef idx="minor"/>
        </p:style>
        <p:txBody>
          <a:bodyPr lIns="90000" rIns="90000" tIns="45000" bIns="45000" anchor="ctr">
            <a:noAutofit/>
          </a:bodyPr>
          <a:p>
            <a:endParaRPr b="0" lang="en-US" sz="1800" strike="noStrike" u="none">
              <a:solidFill>
                <a:srgbClr val="000000"/>
              </a:solidFill>
              <a:effectLst/>
              <a:uFillTx/>
              <a:latin typeface="Arial"/>
            </a:endParaRPr>
          </a:p>
        </p:txBody>
      </p:sp>
      <p:sp>
        <p:nvSpPr>
          <p:cNvPr id="88" name="Freeform 40"/>
          <p:cNvSpPr/>
          <p:nvPr/>
        </p:nvSpPr>
        <p:spPr>
          <a:xfrm>
            <a:off x="1783800" y="2514600"/>
            <a:ext cx="8695440" cy="1370880"/>
          </a:xfrm>
          <a:custGeom>
            <a:avLst/>
            <a:gdLst>
              <a:gd name="textAreaLeft" fmla="*/ 0 w 8695440"/>
              <a:gd name="textAreaRight" fmla="*/ 8695800 w 8695440"/>
              <a:gd name="textAreaTop" fmla="*/ 0 h 1370880"/>
              <a:gd name="textAreaBottom" fmla="*/ 1371240 h 1370880"/>
            </a:gdLst>
            <a:ahLst/>
            <a:rect l="textAreaLeft" t="textAreaTop" r="textAreaRight" b="textAreaBottom"/>
            <a:pathLst>
              <a:path fill="none" w="24681" h="3809">
                <a:moveTo>
                  <a:pt x="0" y="171"/>
                </a:moveTo>
                <a:lnTo>
                  <a:pt x="748" y="104"/>
                </a:lnTo>
                <a:lnTo>
                  <a:pt x="1495" y="80"/>
                </a:lnTo>
                <a:lnTo>
                  <a:pt x="2244" y="65"/>
                </a:lnTo>
                <a:lnTo>
                  <a:pt x="2993" y="54"/>
                </a:lnTo>
                <a:lnTo>
                  <a:pt x="3740" y="36"/>
                </a:lnTo>
                <a:lnTo>
                  <a:pt x="4488" y="6"/>
                </a:lnTo>
                <a:lnTo>
                  <a:pt x="5235" y="0"/>
                </a:lnTo>
                <a:lnTo>
                  <a:pt x="5984" y="1"/>
                </a:lnTo>
                <a:lnTo>
                  <a:pt x="6731" y="56"/>
                </a:lnTo>
                <a:lnTo>
                  <a:pt x="7479" y="82"/>
                </a:lnTo>
                <a:lnTo>
                  <a:pt x="8228" y="115"/>
                </a:lnTo>
                <a:lnTo>
                  <a:pt x="8975" y="159"/>
                </a:lnTo>
                <a:lnTo>
                  <a:pt x="9724" y="241"/>
                </a:lnTo>
                <a:lnTo>
                  <a:pt x="10470" y="387"/>
                </a:lnTo>
                <a:lnTo>
                  <a:pt x="11219" y="536"/>
                </a:lnTo>
                <a:lnTo>
                  <a:pt x="11966" y="646"/>
                </a:lnTo>
                <a:lnTo>
                  <a:pt x="12715" y="747"/>
                </a:lnTo>
                <a:lnTo>
                  <a:pt x="13462" y="914"/>
                </a:lnTo>
                <a:lnTo>
                  <a:pt x="14210" y="1147"/>
                </a:lnTo>
                <a:lnTo>
                  <a:pt x="14959" y="1334"/>
                </a:lnTo>
                <a:lnTo>
                  <a:pt x="15706" y="1473"/>
                </a:lnTo>
                <a:lnTo>
                  <a:pt x="16455" y="1631"/>
                </a:lnTo>
                <a:lnTo>
                  <a:pt x="17201" y="1828"/>
                </a:lnTo>
                <a:lnTo>
                  <a:pt x="17950" y="2029"/>
                </a:lnTo>
                <a:lnTo>
                  <a:pt x="18697" y="2181"/>
                </a:lnTo>
                <a:lnTo>
                  <a:pt x="19446" y="2265"/>
                </a:lnTo>
                <a:lnTo>
                  <a:pt x="20194" y="2434"/>
                </a:lnTo>
                <a:lnTo>
                  <a:pt x="20941" y="2665"/>
                </a:lnTo>
                <a:lnTo>
                  <a:pt x="21690" y="2989"/>
                </a:lnTo>
                <a:lnTo>
                  <a:pt x="22437" y="3480"/>
                </a:lnTo>
                <a:lnTo>
                  <a:pt x="23186" y="3497"/>
                </a:lnTo>
                <a:lnTo>
                  <a:pt x="23932" y="3499"/>
                </a:lnTo>
                <a:lnTo>
                  <a:pt x="24681" y="3809"/>
                </a:lnTo>
                <a:lnTo>
                  <a:pt x="24681" y="3809"/>
                </a:lnTo>
              </a:path>
            </a:pathLst>
          </a:custGeom>
          <a:noFill/>
          <a:ln w="101520">
            <a:solidFill>
              <a:srgbClr val="d83b4a"/>
            </a:solidFill>
            <a:miter/>
            <a:headEnd len="med" type="oval" w="med"/>
            <a:tailEnd len="med" type="triangle" w="med"/>
          </a:ln>
        </p:spPr>
        <p:style>
          <a:lnRef idx="0"/>
          <a:fillRef idx="0"/>
          <a:effectRef idx="0"/>
          <a:fontRef idx="minor"/>
        </p:style>
        <p:txBody>
          <a:bodyPr lIns="139680" rIns="139680" tIns="94680" bIns="94680" anchor="ctr">
            <a:noAutofit/>
          </a:bodyPr>
          <a:p>
            <a:endParaRPr b="0" lang="en-US" sz="1800" strike="noStrike" u="none">
              <a:solidFill>
                <a:srgbClr val="000000"/>
              </a:solidFill>
              <a:effectLst/>
              <a:uFillTx/>
              <a:latin typeface="Arial"/>
            </a:endParaRPr>
          </a:p>
        </p:txBody>
      </p:sp>
      <p:sp>
        <p:nvSpPr>
          <p:cNvPr id="89" name="TextBox 41"/>
          <p:cNvSpPr/>
          <p:nvPr/>
        </p:nvSpPr>
        <p:spPr>
          <a:xfrm>
            <a:off x="1820160" y="2586600"/>
            <a:ext cx="1192320" cy="1065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3200" strike="noStrike" u="none">
                <a:solidFill>
                  <a:schemeClr val="dk1"/>
                </a:solidFill>
                <a:effectLst/>
                <a:uFillTx/>
                <a:latin typeface="Rubik Light"/>
              </a:rPr>
              <a:t>19</a:t>
            </a:r>
            <a:r>
              <a:rPr b="0" lang="en-US" sz="3200" strike="noStrike" u="none">
                <a:solidFill>
                  <a:schemeClr val="dk1"/>
                </a:solidFill>
                <a:effectLst/>
                <a:uFillTx/>
                <a:latin typeface="Rubik Light"/>
              </a:rPr>
              <a:t>9</a:t>
            </a:r>
            <a:r>
              <a:rPr b="0" lang="x-none" sz="3200" strike="noStrike" u="none">
                <a:solidFill>
                  <a:schemeClr val="dk1"/>
                </a:solidFill>
                <a:effectLst/>
                <a:uFillTx/>
                <a:latin typeface="Rubik Light"/>
              </a:rPr>
              <a:t>0</a:t>
            </a:r>
            <a:endParaRPr b="0" lang="en-US" sz="3200" strike="noStrike" u="none">
              <a:solidFill>
                <a:srgbClr val="000000"/>
              </a:solidFill>
              <a:effectLst/>
              <a:uFillTx/>
              <a:latin typeface="Arial"/>
            </a:endParaRPr>
          </a:p>
          <a:p>
            <a:pPr defTabSz="914400">
              <a:lnSpc>
                <a:spcPct val="100000"/>
              </a:lnSpc>
            </a:pPr>
            <a:r>
              <a:rPr b="1" lang="x-none" sz="3200" strike="noStrike" u="none">
                <a:solidFill>
                  <a:schemeClr val="dk1"/>
                </a:solidFill>
                <a:effectLst/>
                <a:uFillTx/>
                <a:latin typeface="Rubik Medium"/>
              </a:rPr>
              <a:t>4.44</a:t>
            </a:r>
            <a:endParaRPr b="0" lang="en-US" sz="3200" strike="noStrike" u="none">
              <a:solidFill>
                <a:srgbClr val="000000"/>
              </a:solidFill>
              <a:effectLst/>
              <a:uFillTx/>
              <a:latin typeface="Arial"/>
            </a:endParaRPr>
          </a:p>
        </p:txBody>
      </p:sp>
      <p:sp>
        <p:nvSpPr>
          <p:cNvPr id="90" name="TextBox 42"/>
          <p:cNvSpPr/>
          <p:nvPr/>
        </p:nvSpPr>
        <p:spPr>
          <a:xfrm>
            <a:off x="9012240" y="3885840"/>
            <a:ext cx="1274400" cy="1065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3200" strike="noStrike" u="none">
                <a:solidFill>
                  <a:schemeClr val="dk1"/>
                </a:solidFill>
                <a:effectLst/>
                <a:uFillTx/>
                <a:latin typeface="Rubik Light"/>
              </a:rPr>
              <a:t>2023</a:t>
            </a:r>
            <a:endParaRPr b="0" lang="en-US" sz="3200" strike="noStrike" u="none">
              <a:solidFill>
                <a:srgbClr val="000000"/>
              </a:solidFill>
              <a:effectLst/>
              <a:uFillTx/>
              <a:latin typeface="Arial"/>
            </a:endParaRPr>
          </a:p>
          <a:p>
            <a:pPr defTabSz="914400">
              <a:lnSpc>
                <a:spcPct val="100000"/>
              </a:lnSpc>
            </a:pPr>
            <a:r>
              <a:rPr b="1" lang="x-none" sz="3200" strike="noStrike" u="none">
                <a:solidFill>
                  <a:schemeClr val="dk1"/>
                </a:solidFill>
                <a:effectLst/>
                <a:uFillTx/>
                <a:latin typeface="Rubik Medium"/>
              </a:rPr>
              <a:t>2.76</a:t>
            </a:r>
            <a:endParaRPr b="0" lang="en-US" sz="3200" strike="noStrike" u="none">
              <a:solidFill>
                <a:srgbClr val="000000"/>
              </a:solidFill>
              <a:effectLst/>
              <a:uFillTx/>
              <a:latin typeface="Arial"/>
            </a:endParaRPr>
          </a:p>
        </p:txBody>
      </p:sp>
      <p:sp>
        <p:nvSpPr>
          <p:cNvPr id="91" name=""/>
          <p:cNvSpPr/>
          <p:nvPr/>
        </p:nvSpPr>
        <p:spPr>
          <a:xfrm>
            <a:off x="1600200" y="1672200"/>
            <a:ext cx="8915400" cy="4957200"/>
          </a:xfrm>
          <a:prstGeom prst="rect">
            <a:avLst/>
          </a:prstGeom>
          <a:solidFill>
            <a:srgbClr val="ffffff"/>
          </a:solidFill>
          <a:ln w="0">
            <a:noFill/>
          </a:ln>
        </p:spPr>
        <p:style>
          <a:lnRef idx="0"/>
          <a:fillRef idx="0"/>
          <a:effectRef idx="0"/>
          <a:fontRef idx="minor"/>
        </p:style>
        <p:txBody>
          <a:bodyPr lIns="90000" rIns="90000" tIns="45000" bIns="45000" anchor="ctr">
            <a:noAutofit/>
          </a:bodyPr>
          <a:p>
            <a:endParaRPr b="0" lang="en-US" sz="1800" strike="noStrike" u="none">
              <a:solidFill>
                <a:srgbClr val="000000"/>
              </a:solidFill>
              <a:effectLst/>
              <a:uFillTx/>
              <a:latin typeface="Arial"/>
            </a:endParaRPr>
          </a:p>
        </p:txBody>
      </p:sp>
      <p:sp>
        <p:nvSpPr>
          <p:cNvPr id="92" name="TextBox 23"/>
          <p:cNvSpPr/>
          <p:nvPr/>
        </p:nvSpPr>
        <p:spPr>
          <a:xfrm>
            <a:off x="1632960" y="5995080"/>
            <a:ext cx="838800" cy="45540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0" lang="x-none" sz="2400" strike="noStrike" u="none">
                <a:solidFill>
                  <a:schemeClr val="dk1">
                    <a:lumMod val="85000"/>
                    <a:lumOff val="15000"/>
                  </a:schemeClr>
                </a:solidFill>
                <a:effectLst/>
                <a:uFillTx/>
                <a:latin typeface="Rubik Light"/>
              </a:rPr>
              <a:t>1990</a:t>
            </a:r>
            <a:endParaRPr b="0" lang="en-US" sz="2400" strike="noStrike" u="none">
              <a:solidFill>
                <a:srgbClr val="000000"/>
              </a:solidFill>
              <a:effectLst/>
              <a:uFillTx/>
              <a:latin typeface="Arial"/>
            </a:endParaRPr>
          </a:p>
        </p:txBody>
      </p:sp>
      <p:sp>
        <p:nvSpPr>
          <p:cNvPr id="93" name="TextBox 24"/>
          <p:cNvSpPr/>
          <p:nvPr/>
        </p:nvSpPr>
        <p:spPr>
          <a:xfrm>
            <a:off x="2649960" y="5995080"/>
            <a:ext cx="825480" cy="45540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0" lang="x-none" sz="2400" strike="noStrike" u="none">
                <a:solidFill>
                  <a:schemeClr val="dk1">
                    <a:lumMod val="85000"/>
                    <a:lumOff val="15000"/>
                  </a:schemeClr>
                </a:solidFill>
                <a:effectLst/>
                <a:uFillTx/>
                <a:latin typeface="Rubik Light"/>
              </a:rPr>
              <a:t>1995</a:t>
            </a:r>
            <a:endParaRPr b="0" lang="en-US" sz="2400" strike="noStrike" u="none">
              <a:solidFill>
                <a:srgbClr val="000000"/>
              </a:solidFill>
              <a:effectLst/>
              <a:uFillTx/>
              <a:latin typeface="Arial"/>
            </a:endParaRPr>
          </a:p>
        </p:txBody>
      </p:sp>
      <p:sp>
        <p:nvSpPr>
          <p:cNvPr id="94" name="TextBox 25"/>
          <p:cNvSpPr/>
          <p:nvPr/>
        </p:nvSpPr>
        <p:spPr>
          <a:xfrm>
            <a:off x="3838680" y="5995080"/>
            <a:ext cx="915120" cy="45540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0" lang="x-none" sz="2400" strike="noStrike" u="none">
                <a:solidFill>
                  <a:schemeClr val="dk1">
                    <a:lumMod val="85000"/>
                    <a:lumOff val="15000"/>
                  </a:schemeClr>
                </a:solidFill>
                <a:effectLst/>
                <a:uFillTx/>
                <a:latin typeface="Rubik Light"/>
              </a:rPr>
              <a:t>2000</a:t>
            </a:r>
            <a:endParaRPr b="0" lang="en-US" sz="2400" strike="noStrike" u="none">
              <a:solidFill>
                <a:srgbClr val="000000"/>
              </a:solidFill>
              <a:effectLst/>
              <a:uFillTx/>
              <a:latin typeface="Arial"/>
            </a:endParaRPr>
          </a:p>
        </p:txBody>
      </p:sp>
      <p:sp>
        <p:nvSpPr>
          <p:cNvPr id="95" name="Freeform 3"/>
          <p:cNvSpPr/>
          <p:nvPr/>
        </p:nvSpPr>
        <p:spPr>
          <a:xfrm flipV="1">
            <a:off x="1819800" y="5974920"/>
            <a:ext cx="8583840" cy="44640"/>
          </a:xfrm>
          <a:custGeom>
            <a:avLst/>
            <a:gdLst>
              <a:gd name="textAreaLeft" fmla="*/ 0 w 8583840"/>
              <a:gd name="textAreaRight" fmla="*/ 8584920 w 8583840"/>
              <a:gd name="textAreaTop" fmla="*/ 720 h 44640"/>
              <a:gd name="textAreaBottom" fmla="*/ 46440 h 44640"/>
            </a:gdLst>
            <a:ahLst/>
            <a:rect l="textAreaLeft" t="textAreaTop" r="textAreaRight" b="textAreaBottom"/>
            <a:pathLst>
              <a:path w="8438364" h="8600">
                <a:moveTo>
                  <a:pt x="0" y="1"/>
                </a:moveTo>
                <a:lnTo>
                  <a:pt x="8438364" y="1"/>
                </a:lnTo>
              </a:path>
            </a:pathLst>
          </a:custGeom>
          <a:noFill/>
          <a:ln w="17762">
            <a:solidFill>
              <a:srgbClr val="262626"/>
            </a:solidFill>
            <a:miter/>
          </a:ln>
        </p:spPr>
        <p:style>
          <a:lnRef idx="0"/>
          <a:fillRef idx="0"/>
          <a:effectRef idx="0"/>
          <a:fontRef idx="minor"/>
        </p:style>
        <p:txBody>
          <a:bodyPr lIns="90000" rIns="90000" tIns="720" bIns="720" anchor="ctr">
            <a:noAutofit/>
          </a:bodyPr>
          <a:p>
            <a:endParaRPr b="0" lang="x-none" sz="1800" strike="noStrike" u="none">
              <a:solidFill>
                <a:schemeClr val="dk1"/>
              </a:solidFill>
              <a:effectLst/>
              <a:uFillTx/>
              <a:latin typeface="Calibri"/>
            </a:endParaRPr>
          </a:p>
        </p:txBody>
      </p:sp>
      <p:sp>
        <p:nvSpPr>
          <p:cNvPr id="96" name="TextBox 28"/>
          <p:cNvSpPr/>
          <p:nvPr/>
        </p:nvSpPr>
        <p:spPr>
          <a:xfrm>
            <a:off x="5101200" y="60040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2005</a:t>
            </a:r>
            <a:endParaRPr b="0" lang="en-US" sz="2400" strike="noStrike" u="none">
              <a:solidFill>
                <a:srgbClr val="000000"/>
              </a:solidFill>
              <a:effectLst/>
              <a:uFillTx/>
              <a:latin typeface="Arial"/>
            </a:endParaRPr>
          </a:p>
        </p:txBody>
      </p:sp>
      <p:sp>
        <p:nvSpPr>
          <p:cNvPr id="97" name="TextBox 29"/>
          <p:cNvSpPr/>
          <p:nvPr/>
        </p:nvSpPr>
        <p:spPr>
          <a:xfrm>
            <a:off x="6363000" y="60040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2010</a:t>
            </a:r>
            <a:endParaRPr b="0" lang="en-US" sz="2400" strike="noStrike" u="none">
              <a:solidFill>
                <a:srgbClr val="000000"/>
              </a:solidFill>
              <a:effectLst/>
              <a:uFillTx/>
              <a:latin typeface="Arial"/>
            </a:endParaRPr>
          </a:p>
        </p:txBody>
      </p:sp>
      <p:sp>
        <p:nvSpPr>
          <p:cNvPr id="98" name="TextBox 30"/>
          <p:cNvSpPr/>
          <p:nvPr/>
        </p:nvSpPr>
        <p:spPr>
          <a:xfrm>
            <a:off x="7675200" y="60076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2015</a:t>
            </a:r>
            <a:endParaRPr b="0" lang="en-US" sz="2400" strike="noStrike" u="none">
              <a:solidFill>
                <a:srgbClr val="000000"/>
              </a:solidFill>
              <a:effectLst/>
              <a:uFillTx/>
              <a:latin typeface="Arial"/>
            </a:endParaRPr>
          </a:p>
        </p:txBody>
      </p:sp>
      <p:grpSp>
        <p:nvGrpSpPr>
          <p:cNvPr id="99" name="Image 1"/>
          <p:cNvGrpSpPr/>
          <p:nvPr/>
        </p:nvGrpSpPr>
        <p:grpSpPr>
          <a:xfrm>
            <a:off x="1818000" y="6014880"/>
            <a:ext cx="2477880" cy="60840"/>
            <a:chOff x="1818000" y="6014880"/>
            <a:chExt cx="2477880" cy="60840"/>
          </a:xfrm>
        </p:grpSpPr>
        <p:sp>
          <p:nvSpPr>
            <p:cNvPr id="100" name="Freeform 4"/>
            <p:cNvSpPr/>
            <p:nvPr/>
          </p:nvSpPr>
          <p:spPr>
            <a:xfrm>
              <a:off x="1818000" y="6014880"/>
              <a:ext cx="2160" cy="50400"/>
            </a:xfrm>
            <a:custGeom>
              <a:avLst/>
              <a:gdLst>
                <a:gd name="textAreaLeft" fmla="*/ 0 w 2160"/>
                <a:gd name="textAreaRight" fmla="*/ 3240 w 2160"/>
                <a:gd name="textAreaTop" fmla="*/ 0 h 50400"/>
                <a:gd name="textAreaBottom" fmla="*/ 51480 h 50400"/>
              </a:gdLst>
              <a:ahLst/>
              <a:rect l="textAreaLeft" t="textAreaTop" r="textAreaRight" b="textAreaBottom"/>
              <a:pathLst>
                <a:path w="8882" h="51602">
                  <a:moveTo>
                    <a:pt x="41" y="530"/>
                  </a:moveTo>
                  <a:lnTo>
                    <a:pt x="41" y="52132"/>
                  </a:lnTo>
                </a:path>
              </a:pathLst>
            </a:custGeom>
            <a:noFill/>
            <a:ln w="8881">
              <a:solidFill>
                <a:srgbClr val="000000"/>
              </a:solidFill>
              <a:miter/>
            </a:ln>
          </p:spPr>
          <p:style>
            <a:lnRef idx="0"/>
            <a:fillRef idx="0"/>
            <a:effectRef idx="0"/>
            <a:fontRef idx="minor"/>
          </p:style>
          <p:txBody>
            <a:bodyPr lIns="90000" rIns="90000" tIns="6480" bIns="6480" anchor="ctr">
              <a:noAutofit/>
            </a:bodyPr>
            <a:p>
              <a:endParaRPr b="0" lang="x-none" sz="1800" strike="noStrike" u="none">
                <a:solidFill>
                  <a:schemeClr val="dk1"/>
                </a:solidFill>
                <a:effectLst/>
                <a:uFillTx/>
                <a:latin typeface="Calibri"/>
              </a:endParaRPr>
            </a:p>
          </p:txBody>
        </p:sp>
        <p:sp>
          <p:nvSpPr>
            <p:cNvPr id="101" name="Freeform 5"/>
            <p:cNvSpPr/>
            <p:nvPr/>
          </p:nvSpPr>
          <p:spPr>
            <a:xfrm>
              <a:off x="3031200" y="6025320"/>
              <a:ext cx="1800" cy="50400"/>
            </a:xfrm>
            <a:custGeom>
              <a:avLst/>
              <a:gdLst>
                <a:gd name="textAreaLeft" fmla="*/ 0 w 1800"/>
                <a:gd name="textAreaRight" fmla="*/ 2880 w 1800"/>
                <a:gd name="textAreaTop" fmla="*/ 0 h 50400"/>
                <a:gd name="textAreaBottom" fmla="*/ 51480 h 50400"/>
              </a:gdLst>
              <a:ahLst/>
              <a:rect l="textAreaLeft" t="textAreaTop" r="textAreaRight" b="textAreaBottom"/>
              <a:pathLst>
                <a:path w="8882" h="51602">
                  <a:moveTo>
                    <a:pt x="409" y="530"/>
                  </a:moveTo>
                  <a:lnTo>
                    <a:pt x="409" y="52132"/>
                  </a:lnTo>
                </a:path>
              </a:pathLst>
            </a:custGeom>
            <a:noFill/>
            <a:ln w="8881">
              <a:solidFill>
                <a:srgbClr val="000000"/>
              </a:solidFill>
              <a:miter/>
            </a:ln>
          </p:spPr>
          <p:style>
            <a:lnRef idx="0"/>
            <a:fillRef idx="0"/>
            <a:effectRef idx="0"/>
            <a:fontRef idx="minor"/>
          </p:style>
          <p:txBody>
            <a:bodyPr lIns="90000" rIns="90000" tIns="6480" bIns="6480" anchor="ctr">
              <a:noAutofit/>
            </a:bodyPr>
            <a:p>
              <a:endParaRPr b="0" lang="x-none" sz="1800" strike="noStrike" u="none">
                <a:solidFill>
                  <a:schemeClr val="dk1"/>
                </a:solidFill>
                <a:effectLst/>
                <a:uFillTx/>
                <a:latin typeface="Calibri"/>
              </a:endParaRPr>
            </a:p>
          </p:txBody>
        </p:sp>
        <p:sp>
          <p:nvSpPr>
            <p:cNvPr id="102" name="Freeform 6"/>
            <p:cNvSpPr/>
            <p:nvPr/>
          </p:nvSpPr>
          <p:spPr>
            <a:xfrm>
              <a:off x="4293720" y="6019920"/>
              <a:ext cx="2160" cy="50400"/>
            </a:xfrm>
            <a:custGeom>
              <a:avLst/>
              <a:gdLst>
                <a:gd name="textAreaLeft" fmla="*/ 0 w 2160"/>
                <a:gd name="textAreaRight" fmla="*/ 3240 w 2160"/>
                <a:gd name="textAreaTop" fmla="*/ 0 h 50400"/>
                <a:gd name="textAreaBottom" fmla="*/ 51480 h 5040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6480" bIns="6480" anchor="ctr">
              <a:noAutofit/>
            </a:bodyPr>
            <a:p>
              <a:endParaRPr b="0" lang="x-none" sz="1800" strike="noStrike" u="none">
                <a:solidFill>
                  <a:schemeClr val="dk1"/>
                </a:solidFill>
                <a:effectLst/>
                <a:uFillTx/>
                <a:latin typeface="Calibri"/>
              </a:endParaRPr>
            </a:p>
          </p:txBody>
        </p:sp>
      </p:grpSp>
      <p:grpSp>
        <p:nvGrpSpPr>
          <p:cNvPr id="103" name="Image 2"/>
          <p:cNvGrpSpPr/>
          <p:nvPr/>
        </p:nvGrpSpPr>
        <p:grpSpPr>
          <a:xfrm>
            <a:off x="4800600" y="6014880"/>
            <a:ext cx="6443280" cy="5400"/>
            <a:chOff x="4800600" y="6014880"/>
            <a:chExt cx="6443280" cy="5400"/>
          </a:xfrm>
        </p:grpSpPr>
        <p:sp>
          <p:nvSpPr>
            <p:cNvPr id="104" name="Freeform 7"/>
            <p:cNvSpPr/>
            <p:nvPr/>
          </p:nvSpPr>
          <p:spPr>
            <a:xfrm>
              <a:off x="4800600" y="6014880"/>
              <a:ext cx="6840" cy="4320"/>
            </a:xfrm>
            <a:custGeom>
              <a:avLst/>
              <a:gdLst>
                <a:gd name="textAreaLeft" fmla="*/ 0 w 6840"/>
                <a:gd name="textAreaRight" fmla="*/ 7920 w 6840"/>
                <a:gd name="textAreaTop" fmla="*/ 0 h 4320"/>
                <a:gd name="textAreaBottom" fmla="*/ 5400 h 4320"/>
              </a:gdLst>
              <a:ahLst/>
              <a:rect l="textAreaLeft" t="textAreaTop" r="textAreaRight" b="textAreaBottom"/>
              <a:pathLst>
                <a:path w="8882" h="51602">
                  <a:moveTo>
                    <a:pt x="41" y="530"/>
                  </a:moveTo>
                  <a:lnTo>
                    <a:pt x="41" y="52132"/>
                  </a:lnTo>
                </a:path>
              </a:pathLst>
            </a:custGeom>
            <a:noFill/>
            <a:ln w="8881">
              <a:solidFill>
                <a:srgbClr val="000000"/>
              </a:solidFill>
              <a:miter/>
            </a:ln>
          </p:spPr>
          <p:style>
            <a:lnRef idx="0"/>
            <a:fillRef idx="0"/>
            <a:effectRef idx="0"/>
            <a:fontRef idx="minor"/>
          </p:style>
          <p:txBody>
            <a:bodyPr lIns="90000" rIns="90000" tIns="-39600" bIns="-39600" anchor="ctr">
              <a:noAutofit/>
            </a:bodyPr>
            <a:p>
              <a:endParaRPr b="0" lang="x-none" sz="1800" strike="noStrike" u="none">
                <a:solidFill>
                  <a:schemeClr val="dk1"/>
                </a:solidFill>
                <a:effectLst/>
                <a:uFillTx/>
                <a:latin typeface="Calibri"/>
              </a:endParaRPr>
            </a:p>
          </p:txBody>
        </p:sp>
        <p:sp>
          <p:nvSpPr>
            <p:cNvPr id="105" name="Freeform 8"/>
            <p:cNvSpPr/>
            <p:nvPr/>
          </p:nvSpPr>
          <p:spPr>
            <a:xfrm>
              <a:off x="7914600" y="6015960"/>
              <a:ext cx="6840" cy="4320"/>
            </a:xfrm>
            <a:custGeom>
              <a:avLst/>
              <a:gdLst>
                <a:gd name="textAreaLeft" fmla="*/ 0 w 6840"/>
                <a:gd name="textAreaRight" fmla="*/ 7920 w 6840"/>
                <a:gd name="textAreaTop" fmla="*/ 0 h 4320"/>
                <a:gd name="textAreaBottom" fmla="*/ 5400 h 4320"/>
              </a:gdLst>
              <a:ahLst/>
              <a:rect l="textAreaLeft" t="textAreaTop" r="textAreaRight" b="textAreaBottom"/>
              <a:pathLst>
                <a:path w="8882" h="51602">
                  <a:moveTo>
                    <a:pt x="409" y="530"/>
                  </a:moveTo>
                  <a:lnTo>
                    <a:pt x="409" y="52132"/>
                  </a:lnTo>
                </a:path>
              </a:pathLst>
            </a:custGeom>
            <a:noFill/>
            <a:ln w="8881">
              <a:solidFill>
                <a:srgbClr val="000000"/>
              </a:solidFill>
              <a:miter/>
            </a:ln>
          </p:spPr>
          <p:style>
            <a:lnRef idx="0"/>
            <a:fillRef idx="0"/>
            <a:effectRef idx="0"/>
            <a:fontRef idx="minor"/>
          </p:style>
          <p:txBody>
            <a:bodyPr lIns="90000" rIns="90000" tIns="-39600" bIns="-39600" anchor="ctr">
              <a:noAutofit/>
            </a:bodyPr>
            <a:p>
              <a:endParaRPr b="0" lang="x-none" sz="1800" strike="noStrike" u="none">
                <a:solidFill>
                  <a:schemeClr val="dk1"/>
                </a:solidFill>
                <a:effectLst/>
                <a:uFillTx/>
                <a:latin typeface="Calibri"/>
              </a:endParaRPr>
            </a:p>
          </p:txBody>
        </p:sp>
        <p:sp>
          <p:nvSpPr>
            <p:cNvPr id="106" name="Freeform 9"/>
            <p:cNvSpPr/>
            <p:nvPr/>
          </p:nvSpPr>
          <p:spPr>
            <a:xfrm>
              <a:off x="11237040" y="6015240"/>
              <a:ext cx="6840" cy="4680"/>
            </a:xfrm>
            <a:custGeom>
              <a:avLst/>
              <a:gdLst>
                <a:gd name="textAreaLeft" fmla="*/ 0 w 6840"/>
                <a:gd name="textAreaRight" fmla="*/ 7920 w 6840"/>
                <a:gd name="textAreaTop" fmla="*/ 0 h 4680"/>
                <a:gd name="textAreaBottom" fmla="*/ 5760 h 468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39240" bIns="-39240" anchor="ctr">
              <a:noAutofit/>
            </a:bodyPr>
            <a:p>
              <a:endParaRPr b="0" lang="x-none" sz="1800" strike="noStrike" u="none">
                <a:solidFill>
                  <a:schemeClr val="dk1"/>
                </a:solidFill>
                <a:effectLst/>
                <a:uFillTx/>
                <a:latin typeface="Calibri"/>
              </a:endParaRPr>
            </a:p>
          </p:txBody>
        </p:sp>
      </p:grpSp>
      <p:grpSp>
        <p:nvGrpSpPr>
          <p:cNvPr id="107" name="Image 3"/>
          <p:cNvGrpSpPr/>
          <p:nvPr/>
        </p:nvGrpSpPr>
        <p:grpSpPr>
          <a:xfrm>
            <a:off x="5529240" y="6016680"/>
            <a:ext cx="3908880" cy="54000"/>
            <a:chOff x="5529240" y="6016680"/>
            <a:chExt cx="3908880" cy="54000"/>
          </a:xfrm>
        </p:grpSpPr>
        <p:sp>
          <p:nvSpPr>
            <p:cNvPr id="108" name="Freeform 10"/>
            <p:cNvSpPr/>
            <p:nvPr/>
          </p:nvSpPr>
          <p:spPr>
            <a:xfrm>
              <a:off x="5529240" y="6016680"/>
              <a:ext cx="2160" cy="45000"/>
            </a:xfrm>
            <a:custGeom>
              <a:avLst/>
              <a:gdLst>
                <a:gd name="textAreaLeft" fmla="*/ 0 w 2160"/>
                <a:gd name="textAreaRight" fmla="*/ 3240 w 2160"/>
                <a:gd name="textAreaTop" fmla="*/ 0 h 45000"/>
                <a:gd name="textAreaBottom" fmla="*/ 46080 h 45000"/>
              </a:gdLst>
              <a:ahLst/>
              <a:rect l="textAreaLeft" t="textAreaTop" r="textAreaRight" b="textAreaBottom"/>
              <a:pathLst>
                <a:path w="8882" h="51602">
                  <a:moveTo>
                    <a:pt x="41" y="530"/>
                  </a:moveTo>
                  <a:lnTo>
                    <a:pt x="41"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sp>
          <p:nvSpPr>
            <p:cNvPr id="109" name="Freeform 36"/>
            <p:cNvSpPr/>
            <p:nvPr/>
          </p:nvSpPr>
          <p:spPr>
            <a:xfrm>
              <a:off x="6811560" y="6025680"/>
              <a:ext cx="1800" cy="45000"/>
            </a:xfrm>
            <a:custGeom>
              <a:avLst/>
              <a:gdLst>
                <a:gd name="textAreaLeft" fmla="*/ 0 w 1800"/>
                <a:gd name="textAreaRight" fmla="*/ 2880 w 1800"/>
                <a:gd name="textAreaTop" fmla="*/ 0 h 45000"/>
                <a:gd name="textAreaBottom" fmla="*/ 46080 h 45000"/>
              </a:gdLst>
              <a:ahLst/>
              <a:rect l="textAreaLeft" t="textAreaTop" r="textAreaRight" b="textAreaBottom"/>
              <a:pathLst>
                <a:path w="8882" h="51602">
                  <a:moveTo>
                    <a:pt x="409" y="530"/>
                  </a:moveTo>
                  <a:lnTo>
                    <a:pt x="409"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sp>
          <p:nvSpPr>
            <p:cNvPr id="110" name="Freeform 37"/>
            <p:cNvSpPr/>
            <p:nvPr/>
          </p:nvSpPr>
          <p:spPr>
            <a:xfrm>
              <a:off x="8141040" y="6021000"/>
              <a:ext cx="2160" cy="45000"/>
            </a:xfrm>
            <a:custGeom>
              <a:avLst/>
              <a:gdLst>
                <a:gd name="textAreaLeft" fmla="*/ 0 w 2160"/>
                <a:gd name="textAreaRight" fmla="*/ 3240 w 2160"/>
                <a:gd name="textAreaTop" fmla="*/ 0 h 45000"/>
                <a:gd name="textAreaBottom" fmla="*/ 46080 h 4500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sp>
          <p:nvSpPr>
            <p:cNvPr id="111" name="Freeform 38"/>
            <p:cNvSpPr/>
            <p:nvPr/>
          </p:nvSpPr>
          <p:spPr>
            <a:xfrm>
              <a:off x="9435960" y="6021360"/>
              <a:ext cx="2160" cy="45000"/>
            </a:xfrm>
            <a:custGeom>
              <a:avLst/>
              <a:gdLst>
                <a:gd name="textAreaLeft" fmla="*/ 0 w 2160"/>
                <a:gd name="textAreaRight" fmla="*/ 3240 w 2160"/>
                <a:gd name="textAreaTop" fmla="*/ 0 h 45000"/>
                <a:gd name="textAreaBottom" fmla="*/ 46080 h 4500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grpSp>
      <p:sp>
        <p:nvSpPr>
          <p:cNvPr id="112" name="TextBox 43"/>
          <p:cNvSpPr/>
          <p:nvPr/>
        </p:nvSpPr>
        <p:spPr>
          <a:xfrm>
            <a:off x="9007200" y="60076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2020</a:t>
            </a:r>
            <a:endParaRPr b="0" lang="en-US" sz="2400" strike="noStrike" u="none">
              <a:solidFill>
                <a:srgbClr val="000000"/>
              </a:solidFill>
              <a:effectLst/>
              <a:uFillTx/>
              <a:latin typeface="Arial"/>
            </a:endParaRPr>
          </a:p>
        </p:txBody>
      </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exit" presetID="2" presetSubtype="0">
                                  <p:stCondLst>
                                    <p:cond delay="0"/>
                                  </p:stCondLst>
                                  <p:childTnLst>
                                    <p:anim calcmode="lin" valueType="num">
                                      <p:cBhvr additive="repl">
                                        <p:cTn id="6" dur="4000"/>
                                        <p:tgtEl>
                                          <p:spTgt spid="91"/>
                                        </p:tgtEl>
                                        <p:attrNameLst>
                                          <p:attrName>ppt_x</p:attrName>
                                        </p:attrNameLst>
                                      </p:cBhvr>
                                      <p:tavLst>
                                        <p:tav tm="0">
                                          <p:val>
                                            <p:strVal val="#ppt_x"/>
                                          </p:val>
                                        </p:tav>
                                        <p:tav tm="100000">
                                          <p:val>
                                            <p:strVal val="1+#ppt_w/2"/>
                                          </p:val>
                                        </p:tav>
                                      </p:tavLst>
                                    </p:anim>
                                    <p:anim calcmode="lin" valueType="num">
                                      <p:cBhvr additive="repl">
                                        <p:cTn id="7" dur="4000"/>
                                        <p:tgtEl>
                                          <p:spTgt spid="91"/>
                                        </p:tgtEl>
                                        <p:attrNameLst>
                                          <p:attrName>ppt_y</p:attrName>
                                        </p:attrNameLst>
                                      </p:cBhvr>
                                      <p:tavLst>
                                        <p:tav tm="0">
                                          <p:val>
                                            <p:strVal val="#ppt_y"/>
                                          </p:val>
                                        </p:tav>
                                        <p:tav tm="100000">
                                          <p:val>
                                            <p:strVal val="#ppt_y"/>
                                          </p:val>
                                        </p:tav>
                                      </p:tavLst>
                                    </p:anim>
                                    <p:set>
                                      <p:cBhvr>
                                        <p:cTn id="8" dur="8" fill="hold">
                                          <p:stCondLst>
                                            <p:cond delay="3991"/>
                                          </p:stCondLst>
                                        </p:cTn>
                                        <p:tgtEl>
                                          <p:spTgt spid="91"/>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13" name="Group 2"/>
          <p:cNvGrpSpPr/>
          <p:nvPr/>
        </p:nvGrpSpPr>
        <p:grpSpPr>
          <a:xfrm>
            <a:off x="0" y="-720"/>
            <a:ext cx="12091320" cy="6868800"/>
            <a:chOff x="0" y="-720"/>
            <a:chExt cx="12091320" cy="6868800"/>
          </a:xfrm>
        </p:grpSpPr>
        <p:sp>
          <p:nvSpPr>
            <p:cNvPr id="114" name="Rectangle 1"/>
            <p:cNvSpPr/>
            <p:nvPr/>
          </p:nvSpPr>
          <p:spPr>
            <a:xfrm rot="16200000">
              <a:off x="5808600" y="585360"/>
              <a:ext cx="509760" cy="12055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sp>
          <p:nvSpPr>
            <p:cNvPr id="115" name="Rectangle 2"/>
            <p:cNvSpPr/>
            <p:nvPr/>
          </p:nvSpPr>
          <p:spPr>
            <a:xfrm>
              <a:off x="10764000" y="658800"/>
              <a:ext cx="1309320" cy="5892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sp>
          <p:nvSpPr>
            <p:cNvPr id="116" name="Rectangle 3"/>
            <p:cNvSpPr/>
            <p:nvPr/>
          </p:nvSpPr>
          <p:spPr>
            <a:xfrm>
              <a:off x="0" y="658800"/>
              <a:ext cx="1309320" cy="5892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sp>
          <p:nvSpPr>
            <p:cNvPr id="117" name="Rectangle 4"/>
            <p:cNvSpPr/>
            <p:nvPr/>
          </p:nvSpPr>
          <p:spPr>
            <a:xfrm rot="16200000">
              <a:off x="5784480" y="-5773320"/>
              <a:ext cx="509760" cy="12055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grpSp>
      <p:sp>
        <p:nvSpPr>
          <p:cNvPr id="118" name="TextBox 6"/>
          <p:cNvSpPr/>
          <p:nvPr/>
        </p:nvSpPr>
        <p:spPr>
          <a:xfrm>
            <a:off x="10064520" y="6590160"/>
            <a:ext cx="2126520" cy="242280"/>
          </a:xfrm>
          <a:prstGeom prst="rect">
            <a:avLst/>
          </a:prstGeom>
          <a:noFill/>
          <a:ln w="0">
            <a:noFill/>
          </a:ln>
        </p:spPr>
        <p:style>
          <a:lnRef idx="0"/>
          <a:fillRef idx="0"/>
          <a:effectRef idx="0"/>
          <a:fontRef idx="minor"/>
        </p:style>
        <p:txBody>
          <a:bodyPr lIns="90000" rIns="90000" tIns="45000" bIns="45000" anchor="t" anchorCtr="1">
            <a:spAutoFit/>
          </a:bodyPr>
          <a:p>
            <a:pPr algn="r" defTabSz="914400">
              <a:lnSpc>
                <a:spcPct val="100000"/>
              </a:lnSpc>
            </a:pPr>
            <a:r>
              <a:rPr b="0" lang="en-GB" sz="1000" strike="noStrike" u="none">
                <a:solidFill>
                  <a:schemeClr val="lt1">
                    <a:lumMod val="50000"/>
                  </a:schemeClr>
                </a:solidFill>
                <a:effectLst/>
                <a:uFillTx/>
                <a:latin typeface="Rubik-Light"/>
              </a:rPr>
              <a:t>M</a:t>
            </a:r>
            <a:r>
              <a:rPr b="0" lang="x-none" sz="1000" strike="noStrike" u="none">
                <a:solidFill>
                  <a:schemeClr val="lt1">
                    <a:lumMod val="50000"/>
                  </a:schemeClr>
                </a:solidFill>
                <a:effectLst/>
                <a:uFillTx/>
                <a:latin typeface="Rubik-Light"/>
              </a:rPr>
              <a:t>ore info: gapminder.org/145</a:t>
            </a:r>
            <a:endParaRPr b="0" lang="en-US" sz="1000" strike="noStrike" u="none">
              <a:solidFill>
                <a:srgbClr val="000000"/>
              </a:solidFill>
              <a:effectLst/>
              <a:uFillTx/>
              <a:latin typeface="Arial"/>
            </a:endParaRPr>
          </a:p>
        </p:txBody>
      </p:sp>
      <p:sp>
        <p:nvSpPr>
          <p:cNvPr id="119" name="TextBox 7"/>
          <p:cNvSpPr/>
          <p:nvPr/>
        </p:nvSpPr>
        <p:spPr>
          <a:xfrm>
            <a:off x="11880" y="6539040"/>
            <a:ext cx="3063240" cy="242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sv-SE" sz="1000" strike="noStrike" u="none">
                <a:solidFill>
                  <a:schemeClr val="lt1">
                    <a:lumMod val="50000"/>
                  </a:schemeClr>
                </a:solidFill>
                <a:effectLst/>
                <a:uFillTx/>
                <a:latin typeface="Rubik-Light"/>
              </a:rPr>
              <a:t>Source: IHME</a:t>
            </a:r>
            <a:endParaRPr b="0" lang="en-US" sz="1000" strike="noStrike" u="none">
              <a:solidFill>
                <a:srgbClr val="000000"/>
              </a:solidFill>
              <a:effectLst/>
              <a:uFillTx/>
              <a:latin typeface="Arial"/>
            </a:endParaRPr>
          </a:p>
        </p:txBody>
      </p:sp>
      <p:sp>
        <p:nvSpPr>
          <p:cNvPr id="120" name="TextBox 8"/>
          <p:cNvSpPr/>
          <p:nvPr/>
        </p:nvSpPr>
        <p:spPr>
          <a:xfrm>
            <a:off x="1735560" y="360360"/>
            <a:ext cx="9681480" cy="10350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4400" strike="noStrike" u="none">
                <a:solidFill>
                  <a:schemeClr val="dk1"/>
                </a:solidFill>
                <a:effectLst/>
                <a:uFillTx/>
                <a:latin typeface="Rubik Medium"/>
              </a:rPr>
              <a:t>Indoor Air Pollution deaths</a:t>
            </a:r>
            <a:br>
              <a:rPr sz="4400"/>
            </a:br>
            <a:r>
              <a:rPr b="0" lang="x-none" sz="1800" strike="noStrike" u="none">
                <a:solidFill>
                  <a:schemeClr val="dk1"/>
                </a:solidFill>
                <a:effectLst/>
                <a:uFillTx/>
                <a:latin typeface="Rubik Light"/>
              </a:rPr>
              <a:t>Millions</a:t>
            </a:r>
            <a:r>
              <a:rPr b="0" lang="en-US" sz="1800" strike="noStrike" u="none">
                <a:solidFill>
                  <a:schemeClr val="dk1"/>
                </a:solidFill>
                <a:effectLst/>
                <a:uFillTx/>
                <a:latin typeface="Rubik Light"/>
              </a:rPr>
              <a:t> </a:t>
            </a:r>
            <a:r>
              <a:rPr b="0" lang="x-none" sz="1800" strike="noStrike" u="none">
                <a:solidFill>
                  <a:schemeClr val="dk1"/>
                </a:solidFill>
                <a:effectLst/>
                <a:uFillTx/>
                <a:latin typeface="Rubik Light"/>
              </a:rPr>
              <a:t>of deaths globally</a:t>
            </a:r>
            <a:endParaRPr b="0" lang="en-US" sz="1800" strike="noStrike" u="none">
              <a:solidFill>
                <a:srgbClr val="000000"/>
              </a:solidFill>
              <a:effectLst/>
              <a:uFillTx/>
              <a:latin typeface="Arial"/>
            </a:endParaRPr>
          </a:p>
        </p:txBody>
      </p:sp>
      <p:sp>
        <p:nvSpPr>
          <p:cNvPr id="121" name="TextBox 10"/>
          <p:cNvSpPr/>
          <p:nvPr/>
        </p:nvSpPr>
        <p:spPr>
          <a:xfrm>
            <a:off x="1632960" y="5995080"/>
            <a:ext cx="838800" cy="45540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0" lang="x-none" sz="2400" strike="noStrike" u="none">
                <a:solidFill>
                  <a:schemeClr val="dk1">
                    <a:lumMod val="85000"/>
                    <a:lumOff val="15000"/>
                  </a:schemeClr>
                </a:solidFill>
                <a:effectLst/>
                <a:uFillTx/>
                <a:latin typeface="Rubik Light"/>
              </a:rPr>
              <a:t>1990</a:t>
            </a:r>
            <a:endParaRPr b="0" lang="en-US" sz="2400" strike="noStrike" u="none">
              <a:solidFill>
                <a:srgbClr val="000000"/>
              </a:solidFill>
              <a:effectLst/>
              <a:uFillTx/>
              <a:latin typeface="Arial"/>
            </a:endParaRPr>
          </a:p>
        </p:txBody>
      </p:sp>
      <p:sp>
        <p:nvSpPr>
          <p:cNvPr id="122" name="TextBox 11"/>
          <p:cNvSpPr/>
          <p:nvPr/>
        </p:nvSpPr>
        <p:spPr>
          <a:xfrm>
            <a:off x="2649960" y="5995080"/>
            <a:ext cx="825480" cy="45540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0" lang="x-none" sz="2400" strike="noStrike" u="none">
                <a:solidFill>
                  <a:schemeClr val="dk1">
                    <a:lumMod val="85000"/>
                    <a:lumOff val="15000"/>
                  </a:schemeClr>
                </a:solidFill>
                <a:effectLst/>
                <a:uFillTx/>
                <a:latin typeface="Rubik Light"/>
              </a:rPr>
              <a:t>1995</a:t>
            </a:r>
            <a:endParaRPr b="0" lang="en-US" sz="2400" strike="noStrike" u="none">
              <a:solidFill>
                <a:srgbClr val="000000"/>
              </a:solidFill>
              <a:effectLst/>
              <a:uFillTx/>
              <a:latin typeface="Arial"/>
            </a:endParaRPr>
          </a:p>
        </p:txBody>
      </p:sp>
      <p:sp>
        <p:nvSpPr>
          <p:cNvPr id="123" name="TextBox 12"/>
          <p:cNvSpPr/>
          <p:nvPr/>
        </p:nvSpPr>
        <p:spPr>
          <a:xfrm>
            <a:off x="3838680" y="5995080"/>
            <a:ext cx="915120" cy="45540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0" lang="x-none" sz="2400" strike="noStrike" u="none">
                <a:solidFill>
                  <a:schemeClr val="dk1">
                    <a:lumMod val="85000"/>
                    <a:lumOff val="15000"/>
                  </a:schemeClr>
                </a:solidFill>
                <a:effectLst/>
                <a:uFillTx/>
                <a:latin typeface="Rubik Light"/>
              </a:rPr>
              <a:t>2000</a:t>
            </a:r>
            <a:endParaRPr b="0" lang="en-US" sz="2400" strike="noStrike" u="none">
              <a:solidFill>
                <a:srgbClr val="000000"/>
              </a:solidFill>
              <a:effectLst/>
              <a:uFillTx/>
              <a:latin typeface="Arial"/>
            </a:endParaRPr>
          </a:p>
        </p:txBody>
      </p:sp>
      <p:sp>
        <p:nvSpPr>
          <p:cNvPr id="124" name="TextBox 13"/>
          <p:cNvSpPr/>
          <p:nvPr/>
        </p:nvSpPr>
        <p:spPr>
          <a:xfrm>
            <a:off x="5101200" y="60040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2005</a:t>
            </a:r>
            <a:endParaRPr b="0" lang="en-US" sz="2400" strike="noStrike" u="none">
              <a:solidFill>
                <a:srgbClr val="000000"/>
              </a:solidFill>
              <a:effectLst/>
              <a:uFillTx/>
              <a:latin typeface="Arial"/>
            </a:endParaRPr>
          </a:p>
        </p:txBody>
      </p:sp>
      <p:sp>
        <p:nvSpPr>
          <p:cNvPr id="125" name="TextBox 14"/>
          <p:cNvSpPr/>
          <p:nvPr/>
        </p:nvSpPr>
        <p:spPr>
          <a:xfrm>
            <a:off x="6363000" y="60040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2010</a:t>
            </a:r>
            <a:endParaRPr b="0" lang="en-US" sz="2400" strike="noStrike" u="none">
              <a:solidFill>
                <a:srgbClr val="000000"/>
              </a:solidFill>
              <a:effectLst/>
              <a:uFillTx/>
              <a:latin typeface="Arial"/>
            </a:endParaRPr>
          </a:p>
        </p:txBody>
      </p:sp>
      <p:sp>
        <p:nvSpPr>
          <p:cNvPr id="126" name="TextBox 15"/>
          <p:cNvSpPr/>
          <p:nvPr/>
        </p:nvSpPr>
        <p:spPr>
          <a:xfrm>
            <a:off x="7675200" y="60076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2015</a:t>
            </a:r>
            <a:endParaRPr b="0" lang="en-US" sz="2400" strike="noStrike" u="none">
              <a:solidFill>
                <a:srgbClr val="000000"/>
              </a:solidFill>
              <a:effectLst/>
              <a:uFillTx/>
              <a:latin typeface="Arial"/>
            </a:endParaRPr>
          </a:p>
        </p:txBody>
      </p:sp>
      <p:grpSp>
        <p:nvGrpSpPr>
          <p:cNvPr id="127" name="Image 4"/>
          <p:cNvGrpSpPr/>
          <p:nvPr/>
        </p:nvGrpSpPr>
        <p:grpSpPr>
          <a:xfrm>
            <a:off x="1818000" y="6014880"/>
            <a:ext cx="2477880" cy="60840"/>
            <a:chOff x="1818000" y="6014880"/>
            <a:chExt cx="2477880" cy="60840"/>
          </a:xfrm>
        </p:grpSpPr>
        <p:sp>
          <p:nvSpPr>
            <p:cNvPr id="128" name="Freeform 12"/>
            <p:cNvSpPr/>
            <p:nvPr/>
          </p:nvSpPr>
          <p:spPr>
            <a:xfrm>
              <a:off x="1818000" y="6014880"/>
              <a:ext cx="2160" cy="50400"/>
            </a:xfrm>
            <a:custGeom>
              <a:avLst/>
              <a:gdLst>
                <a:gd name="textAreaLeft" fmla="*/ 0 w 2160"/>
                <a:gd name="textAreaRight" fmla="*/ 3240 w 2160"/>
                <a:gd name="textAreaTop" fmla="*/ 0 h 50400"/>
                <a:gd name="textAreaBottom" fmla="*/ 51480 h 50400"/>
              </a:gdLst>
              <a:ahLst/>
              <a:rect l="textAreaLeft" t="textAreaTop" r="textAreaRight" b="textAreaBottom"/>
              <a:pathLst>
                <a:path w="8882" h="51602">
                  <a:moveTo>
                    <a:pt x="41" y="530"/>
                  </a:moveTo>
                  <a:lnTo>
                    <a:pt x="41" y="52132"/>
                  </a:lnTo>
                </a:path>
              </a:pathLst>
            </a:custGeom>
            <a:noFill/>
            <a:ln w="8881">
              <a:solidFill>
                <a:srgbClr val="000000"/>
              </a:solidFill>
              <a:miter/>
            </a:ln>
          </p:spPr>
          <p:style>
            <a:lnRef idx="0"/>
            <a:fillRef idx="0"/>
            <a:effectRef idx="0"/>
            <a:fontRef idx="minor"/>
          </p:style>
          <p:txBody>
            <a:bodyPr lIns="90000" rIns="90000" tIns="6480" bIns="6480" anchor="ctr">
              <a:noAutofit/>
            </a:bodyPr>
            <a:p>
              <a:endParaRPr b="0" lang="x-none" sz="1800" strike="noStrike" u="none">
                <a:solidFill>
                  <a:schemeClr val="dk1"/>
                </a:solidFill>
                <a:effectLst/>
                <a:uFillTx/>
                <a:latin typeface="Calibri"/>
              </a:endParaRPr>
            </a:p>
          </p:txBody>
        </p:sp>
        <p:sp>
          <p:nvSpPr>
            <p:cNvPr id="129" name="Freeform 13"/>
            <p:cNvSpPr/>
            <p:nvPr/>
          </p:nvSpPr>
          <p:spPr>
            <a:xfrm>
              <a:off x="3031200" y="6025320"/>
              <a:ext cx="1800" cy="50400"/>
            </a:xfrm>
            <a:custGeom>
              <a:avLst/>
              <a:gdLst>
                <a:gd name="textAreaLeft" fmla="*/ 0 w 1800"/>
                <a:gd name="textAreaRight" fmla="*/ 2880 w 1800"/>
                <a:gd name="textAreaTop" fmla="*/ 0 h 50400"/>
                <a:gd name="textAreaBottom" fmla="*/ 51480 h 50400"/>
              </a:gdLst>
              <a:ahLst/>
              <a:rect l="textAreaLeft" t="textAreaTop" r="textAreaRight" b="textAreaBottom"/>
              <a:pathLst>
                <a:path w="8882" h="51602">
                  <a:moveTo>
                    <a:pt x="409" y="530"/>
                  </a:moveTo>
                  <a:lnTo>
                    <a:pt x="409" y="52132"/>
                  </a:lnTo>
                </a:path>
              </a:pathLst>
            </a:custGeom>
            <a:noFill/>
            <a:ln w="8881">
              <a:solidFill>
                <a:srgbClr val="000000"/>
              </a:solidFill>
              <a:miter/>
            </a:ln>
          </p:spPr>
          <p:style>
            <a:lnRef idx="0"/>
            <a:fillRef idx="0"/>
            <a:effectRef idx="0"/>
            <a:fontRef idx="minor"/>
          </p:style>
          <p:txBody>
            <a:bodyPr lIns="90000" rIns="90000" tIns="6480" bIns="6480" anchor="ctr">
              <a:noAutofit/>
            </a:bodyPr>
            <a:p>
              <a:endParaRPr b="0" lang="x-none" sz="1800" strike="noStrike" u="none">
                <a:solidFill>
                  <a:schemeClr val="dk1"/>
                </a:solidFill>
                <a:effectLst/>
                <a:uFillTx/>
                <a:latin typeface="Calibri"/>
              </a:endParaRPr>
            </a:p>
          </p:txBody>
        </p:sp>
        <p:sp>
          <p:nvSpPr>
            <p:cNvPr id="130" name="Freeform 14"/>
            <p:cNvSpPr/>
            <p:nvPr/>
          </p:nvSpPr>
          <p:spPr>
            <a:xfrm>
              <a:off x="4293720" y="6019920"/>
              <a:ext cx="2160" cy="50400"/>
            </a:xfrm>
            <a:custGeom>
              <a:avLst/>
              <a:gdLst>
                <a:gd name="textAreaLeft" fmla="*/ 0 w 2160"/>
                <a:gd name="textAreaRight" fmla="*/ 3240 w 2160"/>
                <a:gd name="textAreaTop" fmla="*/ 0 h 50400"/>
                <a:gd name="textAreaBottom" fmla="*/ 51480 h 5040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6480" bIns="6480" anchor="ctr">
              <a:noAutofit/>
            </a:bodyPr>
            <a:p>
              <a:endParaRPr b="0" lang="x-none" sz="1800" strike="noStrike" u="none">
                <a:solidFill>
                  <a:schemeClr val="dk1"/>
                </a:solidFill>
                <a:effectLst/>
                <a:uFillTx/>
                <a:latin typeface="Calibri"/>
              </a:endParaRPr>
            </a:p>
          </p:txBody>
        </p:sp>
      </p:grpSp>
      <p:grpSp>
        <p:nvGrpSpPr>
          <p:cNvPr id="131" name="Image 5"/>
          <p:cNvGrpSpPr/>
          <p:nvPr/>
        </p:nvGrpSpPr>
        <p:grpSpPr>
          <a:xfrm>
            <a:off x="4800600" y="6014880"/>
            <a:ext cx="6443280" cy="5400"/>
            <a:chOff x="4800600" y="6014880"/>
            <a:chExt cx="6443280" cy="5400"/>
          </a:xfrm>
        </p:grpSpPr>
        <p:sp>
          <p:nvSpPr>
            <p:cNvPr id="132" name="Freeform 15"/>
            <p:cNvSpPr/>
            <p:nvPr/>
          </p:nvSpPr>
          <p:spPr>
            <a:xfrm>
              <a:off x="4800600" y="6014880"/>
              <a:ext cx="6840" cy="4320"/>
            </a:xfrm>
            <a:custGeom>
              <a:avLst/>
              <a:gdLst>
                <a:gd name="textAreaLeft" fmla="*/ 0 w 6840"/>
                <a:gd name="textAreaRight" fmla="*/ 7920 w 6840"/>
                <a:gd name="textAreaTop" fmla="*/ 0 h 4320"/>
                <a:gd name="textAreaBottom" fmla="*/ 5400 h 4320"/>
              </a:gdLst>
              <a:ahLst/>
              <a:rect l="textAreaLeft" t="textAreaTop" r="textAreaRight" b="textAreaBottom"/>
              <a:pathLst>
                <a:path w="8882" h="51602">
                  <a:moveTo>
                    <a:pt x="41" y="530"/>
                  </a:moveTo>
                  <a:lnTo>
                    <a:pt x="41" y="52132"/>
                  </a:lnTo>
                </a:path>
              </a:pathLst>
            </a:custGeom>
            <a:noFill/>
            <a:ln w="8881">
              <a:solidFill>
                <a:srgbClr val="000000"/>
              </a:solidFill>
              <a:miter/>
            </a:ln>
          </p:spPr>
          <p:style>
            <a:lnRef idx="0"/>
            <a:fillRef idx="0"/>
            <a:effectRef idx="0"/>
            <a:fontRef idx="minor"/>
          </p:style>
          <p:txBody>
            <a:bodyPr lIns="90000" rIns="90000" tIns="-39600" bIns="-39600" anchor="ctr">
              <a:noAutofit/>
            </a:bodyPr>
            <a:p>
              <a:endParaRPr b="0" lang="x-none" sz="1800" strike="noStrike" u="none">
                <a:solidFill>
                  <a:schemeClr val="dk1"/>
                </a:solidFill>
                <a:effectLst/>
                <a:uFillTx/>
                <a:latin typeface="Calibri"/>
              </a:endParaRPr>
            </a:p>
          </p:txBody>
        </p:sp>
        <p:sp>
          <p:nvSpPr>
            <p:cNvPr id="133" name="Freeform 16"/>
            <p:cNvSpPr/>
            <p:nvPr/>
          </p:nvSpPr>
          <p:spPr>
            <a:xfrm>
              <a:off x="7914600" y="6015960"/>
              <a:ext cx="6840" cy="4320"/>
            </a:xfrm>
            <a:custGeom>
              <a:avLst/>
              <a:gdLst>
                <a:gd name="textAreaLeft" fmla="*/ 0 w 6840"/>
                <a:gd name="textAreaRight" fmla="*/ 7920 w 6840"/>
                <a:gd name="textAreaTop" fmla="*/ 0 h 4320"/>
                <a:gd name="textAreaBottom" fmla="*/ 5400 h 4320"/>
              </a:gdLst>
              <a:ahLst/>
              <a:rect l="textAreaLeft" t="textAreaTop" r="textAreaRight" b="textAreaBottom"/>
              <a:pathLst>
                <a:path w="8882" h="51602">
                  <a:moveTo>
                    <a:pt x="409" y="530"/>
                  </a:moveTo>
                  <a:lnTo>
                    <a:pt x="409" y="52132"/>
                  </a:lnTo>
                </a:path>
              </a:pathLst>
            </a:custGeom>
            <a:noFill/>
            <a:ln w="8881">
              <a:solidFill>
                <a:srgbClr val="000000"/>
              </a:solidFill>
              <a:miter/>
            </a:ln>
          </p:spPr>
          <p:style>
            <a:lnRef idx="0"/>
            <a:fillRef idx="0"/>
            <a:effectRef idx="0"/>
            <a:fontRef idx="minor"/>
          </p:style>
          <p:txBody>
            <a:bodyPr lIns="90000" rIns="90000" tIns="-39600" bIns="-39600" anchor="ctr">
              <a:noAutofit/>
            </a:bodyPr>
            <a:p>
              <a:endParaRPr b="0" lang="x-none" sz="1800" strike="noStrike" u="none">
                <a:solidFill>
                  <a:schemeClr val="dk1"/>
                </a:solidFill>
                <a:effectLst/>
                <a:uFillTx/>
                <a:latin typeface="Calibri"/>
              </a:endParaRPr>
            </a:p>
          </p:txBody>
        </p:sp>
        <p:sp>
          <p:nvSpPr>
            <p:cNvPr id="134" name="Freeform 17"/>
            <p:cNvSpPr/>
            <p:nvPr/>
          </p:nvSpPr>
          <p:spPr>
            <a:xfrm>
              <a:off x="11237040" y="6015240"/>
              <a:ext cx="6840" cy="4680"/>
            </a:xfrm>
            <a:custGeom>
              <a:avLst/>
              <a:gdLst>
                <a:gd name="textAreaLeft" fmla="*/ 0 w 6840"/>
                <a:gd name="textAreaRight" fmla="*/ 7920 w 6840"/>
                <a:gd name="textAreaTop" fmla="*/ 0 h 4680"/>
                <a:gd name="textAreaBottom" fmla="*/ 5760 h 468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39240" bIns="-39240" anchor="ctr">
              <a:noAutofit/>
            </a:bodyPr>
            <a:p>
              <a:endParaRPr b="0" lang="x-none" sz="1800" strike="noStrike" u="none">
                <a:solidFill>
                  <a:schemeClr val="dk1"/>
                </a:solidFill>
                <a:effectLst/>
                <a:uFillTx/>
                <a:latin typeface="Calibri"/>
              </a:endParaRPr>
            </a:p>
          </p:txBody>
        </p:sp>
      </p:grpSp>
      <p:grpSp>
        <p:nvGrpSpPr>
          <p:cNvPr id="135" name="Image 6"/>
          <p:cNvGrpSpPr/>
          <p:nvPr/>
        </p:nvGrpSpPr>
        <p:grpSpPr>
          <a:xfrm>
            <a:off x="5529240" y="6016680"/>
            <a:ext cx="3908880" cy="54000"/>
            <a:chOff x="5529240" y="6016680"/>
            <a:chExt cx="3908880" cy="54000"/>
          </a:xfrm>
        </p:grpSpPr>
        <p:sp>
          <p:nvSpPr>
            <p:cNvPr id="136" name="Freeform 18"/>
            <p:cNvSpPr/>
            <p:nvPr/>
          </p:nvSpPr>
          <p:spPr>
            <a:xfrm>
              <a:off x="5529240" y="6016680"/>
              <a:ext cx="2160" cy="45000"/>
            </a:xfrm>
            <a:custGeom>
              <a:avLst/>
              <a:gdLst>
                <a:gd name="textAreaLeft" fmla="*/ 0 w 2160"/>
                <a:gd name="textAreaRight" fmla="*/ 3240 w 2160"/>
                <a:gd name="textAreaTop" fmla="*/ 0 h 45000"/>
                <a:gd name="textAreaBottom" fmla="*/ 46080 h 45000"/>
              </a:gdLst>
              <a:ahLst/>
              <a:rect l="textAreaLeft" t="textAreaTop" r="textAreaRight" b="textAreaBottom"/>
              <a:pathLst>
                <a:path w="8882" h="51602">
                  <a:moveTo>
                    <a:pt x="41" y="530"/>
                  </a:moveTo>
                  <a:lnTo>
                    <a:pt x="41"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sp>
          <p:nvSpPr>
            <p:cNvPr id="137" name="Freeform 19"/>
            <p:cNvSpPr/>
            <p:nvPr/>
          </p:nvSpPr>
          <p:spPr>
            <a:xfrm>
              <a:off x="6811560" y="6025680"/>
              <a:ext cx="1800" cy="45000"/>
            </a:xfrm>
            <a:custGeom>
              <a:avLst/>
              <a:gdLst>
                <a:gd name="textAreaLeft" fmla="*/ 0 w 1800"/>
                <a:gd name="textAreaRight" fmla="*/ 2880 w 1800"/>
                <a:gd name="textAreaTop" fmla="*/ 0 h 45000"/>
                <a:gd name="textAreaBottom" fmla="*/ 46080 h 45000"/>
              </a:gdLst>
              <a:ahLst/>
              <a:rect l="textAreaLeft" t="textAreaTop" r="textAreaRight" b="textAreaBottom"/>
              <a:pathLst>
                <a:path w="8882" h="51602">
                  <a:moveTo>
                    <a:pt x="409" y="530"/>
                  </a:moveTo>
                  <a:lnTo>
                    <a:pt x="409"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sp>
          <p:nvSpPr>
            <p:cNvPr id="138" name="Freeform 20"/>
            <p:cNvSpPr/>
            <p:nvPr/>
          </p:nvSpPr>
          <p:spPr>
            <a:xfrm>
              <a:off x="8141040" y="6021000"/>
              <a:ext cx="2160" cy="45000"/>
            </a:xfrm>
            <a:custGeom>
              <a:avLst/>
              <a:gdLst>
                <a:gd name="textAreaLeft" fmla="*/ 0 w 2160"/>
                <a:gd name="textAreaRight" fmla="*/ 3240 w 2160"/>
                <a:gd name="textAreaTop" fmla="*/ 0 h 45000"/>
                <a:gd name="textAreaBottom" fmla="*/ 46080 h 4500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sp>
          <p:nvSpPr>
            <p:cNvPr id="139" name="Freeform 21"/>
            <p:cNvSpPr/>
            <p:nvPr/>
          </p:nvSpPr>
          <p:spPr>
            <a:xfrm>
              <a:off x="9435960" y="6021360"/>
              <a:ext cx="2160" cy="45000"/>
            </a:xfrm>
            <a:custGeom>
              <a:avLst/>
              <a:gdLst>
                <a:gd name="textAreaLeft" fmla="*/ 0 w 2160"/>
                <a:gd name="textAreaRight" fmla="*/ 3240 w 2160"/>
                <a:gd name="textAreaTop" fmla="*/ 0 h 45000"/>
                <a:gd name="textAreaBottom" fmla="*/ 46080 h 4500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grpSp>
      <p:sp>
        <p:nvSpPr>
          <p:cNvPr id="140" name="Freeform 22"/>
          <p:cNvSpPr/>
          <p:nvPr/>
        </p:nvSpPr>
        <p:spPr>
          <a:xfrm>
            <a:off x="1810440" y="2514600"/>
            <a:ext cx="8589240" cy="3505320"/>
          </a:xfrm>
          <a:custGeom>
            <a:avLst/>
            <a:gdLst>
              <a:gd name="textAreaLeft" fmla="*/ 0 w 8589240"/>
              <a:gd name="textAreaRight" fmla="*/ 8589600 w 8589240"/>
              <a:gd name="textAreaTop" fmla="*/ 0 h 3505320"/>
              <a:gd name="textAreaBottom" fmla="*/ 3505680 h 3505320"/>
            </a:gdLst>
            <a:ahLst/>
            <a:rect l="textAreaLeft" t="textAreaTop" r="textAreaRight" b="textAreaBottom"/>
            <a:pathLst>
              <a:path w="23860" h="9738">
                <a:moveTo>
                  <a:pt x="0" y="170"/>
                </a:moveTo>
                <a:lnTo>
                  <a:pt x="724" y="104"/>
                </a:lnTo>
                <a:lnTo>
                  <a:pt x="1446" y="80"/>
                </a:lnTo>
                <a:lnTo>
                  <a:pt x="2169" y="64"/>
                </a:lnTo>
                <a:lnTo>
                  <a:pt x="2893" y="54"/>
                </a:lnTo>
                <a:lnTo>
                  <a:pt x="3615" y="35"/>
                </a:lnTo>
                <a:lnTo>
                  <a:pt x="4339" y="6"/>
                </a:lnTo>
                <a:lnTo>
                  <a:pt x="5061" y="0"/>
                </a:lnTo>
                <a:lnTo>
                  <a:pt x="5785" y="1"/>
                </a:lnTo>
                <a:lnTo>
                  <a:pt x="6507" y="56"/>
                </a:lnTo>
                <a:lnTo>
                  <a:pt x="7231" y="82"/>
                </a:lnTo>
                <a:lnTo>
                  <a:pt x="7954" y="114"/>
                </a:lnTo>
                <a:lnTo>
                  <a:pt x="8676" y="158"/>
                </a:lnTo>
                <a:lnTo>
                  <a:pt x="9400" y="240"/>
                </a:lnTo>
                <a:lnTo>
                  <a:pt x="10122" y="385"/>
                </a:lnTo>
                <a:lnTo>
                  <a:pt x="10846" y="534"/>
                </a:lnTo>
                <a:lnTo>
                  <a:pt x="11568" y="643"/>
                </a:lnTo>
                <a:lnTo>
                  <a:pt x="12292" y="744"/>
                </a:lnTo>
                <a:lnTo>
                  <a:pt x="13014" y="909"/>
                </a:lnTo>
                <a:lnTo>
                  <a:pt x="13738" y="1142"/>
                </a:lnTo>
                <a:lnTo>
                  <a:pt x="14461" y="1328"/>
                </a:lnTo>
                <a:lnTo>
                  <a:pt x="15183" y="1466"/>
                </a:lnTo>
                <a:lnTo>
                  <a:pt x="15907" y="1623"/>
                </a:lnTo>
                <a:lnTo>
                  <a:pt x="16629" y="1819"/>
                </a:lnTo>
                <a:lnTo>
                  <a:pt x="17353" y="2019"/>
                </a:lnTo>
                <a:lnTo>
                  <a:pt x="18075" y="2171"/>
                </a:lnTo>
                <a:lnTo>
                  <a:pt x="18799" y="2255"/>
                </a:lnTo>
                <a:lnTo>
                  <a:pt x="19523" y="2422"/>
                </a:lnTo>
                <a:lnTo>
                  <a:pt x="20245" y="2652"/>
                </a:lnTo>
                <a:lnTo>
                  <a:pt x="20968" y="2975"/>
                </a:lnTo>
                <a:lnTo>
                  <a:pt x="21690" y="3463"/>
                </a:lnTo>
                <a:lnTo>
                  <a:pt x="22414" y="3480"/>
                </a:lnTo>
                <a:lnTo>
                  <a:pt x="23136" y="3482"/>
                </a:lnTo>
                <a:lnTo>
                  <a:pt x="23860" y="3791"/>
                </a:lnTo>
                <a:lnTo>
                  <a:pt x="23860" y="9738"/>
                </a:lnTo>
                <a:lnTo>
                  <a:pt x="23136" y="9738"/>
                </a:lnTo>
                <a:lnTo>
                  <a:pt x="22414" y="9738"/>
                </a:lnTo>
                <a:lnTo>
                  <a:pt x="21690" y="9738"/>
                </a:lnTo>
                <a:lnTo>
                  <a:pt x="20968" y="9738"/>
                </a:lnTo>
                <a:lnTo>
                  <a:pt x="20245" y="9738"/>
                </a:lnTo>
                <a:lnTo>
                  <a:pt x="19523" y="9738"/>
                </a:lnTo>
                <a:lnTo>
                  <a:pt x="18799" y="9738"/>
                </a:lnTo>
                <a:lnTo>
                  <a:pt x="18075" y="9738"/>
                </a:lnTo>
                <a:lnTo>
                  <a:pt x="17353" y="9738"/>
                </a:lnTo>
                <a:lnTo>
                  <a:pt x="16629" y="9738"/>
                </a:lnTo>
                <a:lnTo>
                  <a:pt x="15907" y="9738"/>
                </a:lnTo>
                <a:lnTo>
                  <a:pt x="15183" y="9738"/>
                </a:lnTo>
                <a:lnTo>
                  <a:pt x="14461" y="9738"/>
                </a:lnTo>
                <a:lnTo>
                  <a:pt x="13738" y="9738"/>
                </a:lnTo>
                <a:lnTo>
                  <a:pt x="13014" y="9738"/>
                </a:lnTo>
                <a:lnTo>
                  <a:pt x="12292" y="9738"/>
                </a:lnTo>
                <a:lnTo>
                  <a:pt x="11568" y="9738"/>
                </a:lnTo>
                <a:lnTo>
                  <a:pt x="10846" y="9738"/>
                </a:lnTo>
                <a:lnTo>
                  <a:pt x="10122" y="9738"/>
                </a:lnTo>
                <a:lnTo>
                  <a:pt x="9400" y="9738"/>
                </a:lnTo>
                <a:lnTo>
                  <a:pt x="8676" y="9738"/>
                </a:lnTo>
                <a:lnTo>
                  <a:pt x="7954" y="9738"/>
                </a:lnTo>
                <a:lnTo>
                  <a:pt x="7231" y="9738"/>
                </a:lnTo>
                <a:lnTo>
                  <a:pt x="6507" y="9738"/>
                </a:lnTo>
                <a:lnTo>
                  <a:pt x="5785" y="9738"/>
                </a:lnTo>
                <a:lnTo>
                  <a:pt x="5061" y="9738"/>
                </a:lnTo>
                <a:lnTo>
                  <a:pt x="4339" y="9738"/>
                </a:lnTo>
                <a:lnTo>
                  <a:pt x="3615" y="9738"/>
                </a:lnTo>
                <a:lnTo>
                  <a:pt x="2893" y="9738"/>
                </a:lnTo>
                <a:lnTo>
                  <a:pt x="2169" y="9738"/>
                </a:lnTo>
                <a:lnTo>
                  <a:pt x="1446" y="9738"/>
                </a:lnTo>
                <a:lnTo>
                  <a:pt x="724" y="9738"/>
                </a:lnTo>
                <a:lnTo>
                  <a:pt x="0" y="9738"/>
                </a:lnTo>
                <a:lnTo>
                  <a:pt x="0" y="170"/>
                </a:lnTo>
                <a:close/>
              </a:path>
            </a:pathLst>
          </a:custGeom>
          <a:solidFill>
            <a:srgbClr val="fd8f8f"/>
          </a:solidFill>
          <a:ln w="0">
            <a:solidFill>
              <a:srgbClr val="cccccc"/>
            </a:solidFill>
            <a:custDash>
              <a:ds d="74000" sp="74000"/>
              <a:ds d="74000" sp="74000"/>
            </a:custDash>
          </a:ln>
        </p:spPr>
        <p:style>
          <a:lnRef idx="0"/>
          <a:fillRef idx="0"/>
          <a:effectRef idx="0"/>
          <a:fontRef idx="minor"/>
        </p:style>
        <p:txBody>
          <a:bodyPr lIns="90000" rIns="90000" tIns="45000" bIns="45000" anchor="ctr">
            <a:noAutofit/>
          </a:bodyPr>
          <a:p>
            <a:endParaRPr b="0" lang="en-US" sz="1800" strike="noStrike" u="none">
              <a:solidFill>
                <a:srgbClr val="000000"/>
              </a:solidFill>
              <a:effectLst/>
              <a:uFillTx/>
              <a:latin typeface="Arial"/>
            </a:endParaRPr>
          </a:p>
        </p:txBody>
      </p:sp>
      <p:sp>
        <p:nvSpPr>
          <p:cNvPr id="141" name="Freeform 24"/>
          <p:cNvSpPr/>
          <p:nvPr/>
        </p:nvSpPr>
        <p:spPr>
          <a:xfrm>
            <a:off x="1783800" y="2514600"/>
            <a:ext cx="8695440" cy="1370880"/>
          </a:xfrm>
          <a:custGeom>
            <a:avLst/>
            <a:gdLst>
              <a:gd name="textAreaLeft" fmla="*/ 0 w 8695440"/>
              <a:gd name="textAreaRight" fmla="*/ 8695800 w 8695440"/>
              <a:gd name="textAreaTop" fmla="*/ 0 h 1370880"/>
              <a:gd name="textAreaBottom" fmla="*/ 1371240 h 1370880"/>
            </a:gdLst>
            <a:ahLst/>
            <a:rect l="textAreaLeft" t="textAreaTop" r="textAreaRight" b="textAreaBottom"/>
            <a:pathLst>
              <a:path fill="none" w="24681" h="3809">
                <a:moveTo>
                  <a:pt x="0" y="171"/>
                </a:moveTo>
                <a:lnTo>
                  <a:pt x="748" y="104"/>
                </a:lnTo>
                <a:lnTo>
                  <a:pt x="1495" y="80"/>
                </a:lnTo>
                <a:lnTo>
                  <a:pt x="2244" y="65"/>
                </a:lnTo>
                <a:lnTo>
                  <a:pt x="2993" y="54"/>
                </a:lnTo>
                <a:lnTo>
                  <a:pt x="3740" y="36"/>
                </a:lnTo>
                <a:lnTo>
                  <a:pt x="4488" y="6"/>
                </a:lnTo>
                <a:lnTo>
                  <a:pt x="5235" y="0"/>
                </a:lnTo>
                <a:lnTo>
                  <a:pt x="5984" y="1"/>
                </a:lnTo>
                <a:lnTo>
                  <a:pt x="6731" y="56"/>
                </a:lnTo>
                <a:lnTo>
                  <a:pt x="7479" y="82"/>
                </a:lnTo>
                <a:lnTo>
                  <a:pt x="8228" y="115"/>
                </a:lnTo>
                <a:lnTo>
                  <a:pt x="8975" y="159"/>
                </a:lnTo>
                <a:lnTo>
                  <a:pt x="9724" y="241"/>
                </a:lnTo>
                <a:lnTo>
                  <a:pt x="10470" y="387"/>
                </a:lnTo>
                <a:lnTo>
                  <a:pt x="11219" y="536"/>
                </a:lnTo>
                <a:lnTo>
                  <a:pt x="11966" y="646"/>
                </a:lnTo>
                <a:lnTo>
                  <a:pt x="12715" y="747"/>
                </a:lnTo>
                <a:lnTo>
                  <a:pt x="13462" y="914"/>
                </a:lnTo>
                <a:lnTo>
                  <a:pt x="14210" y="1147"/>
                </a:lnTo>
                <a:lnTo>
                  <a:pt x="14959" y="1334"/>
                </a:lnTo>
                <a:lnTo>
                  <a:pt x="15706" y="1473"/>
                </a:lnTo>
                <a:lnTo>
                  <a:pt x="16455" y="1631"/>
                </a:lnTo>
                <a:lnTo>
                  <a:pt x="17201" y="1828"/>
                </a:lnTo>
                <a:lnTo>
                  <a:pt x="17950" y="2029"/>
                </a:lnTo>
                <a:lnTo>
                  <a:pt x="18697" y="2181"/>
                </a:lnTo>
                <a:lnTo>
                  <a:pt x="19446" y="2265"/>
                </a:lnTo>
                <a:lnTo>
                  <a:pt x="20194" y="2434"/>
                </a:lnTo>
                <a:lnTo>
                  <a:pt x="20941" y="2665"/>
                </a:lnTo>
                <a:lnTo>
                  <a:pt x="21690" y="2989"/>
                </a:lnTo>
                <a:lnTo>
                  <a:pt x="22437" y="3480"/>
                </a:lnTo>
                <a:lnTo>
                  <a:pt x="23186" y="3497"/>
                </a:lnTo>
                <a:lnTo>
                  <a:pt x="23932" y="3499"/>
                </a:lnTo>
                <a:lnTo>
                  <a:pt x="24681" y="3809"/>
                </a:lnTo>
                <a:lnTo>
                  <a:pt x="24681" y="3809"/>
                </a:lnTo>
              </a:path>
            </a:pathLst>
          </a:custGeom>
          <a:noFill/>
          <a:ln w="101520">
            <a:solidFill>
              <a:srgbClr val="d83b4a"/>
            </a:solidFill>
            <a:miter/>
            <a:headEnd len="med" type="oval" w="med"/>
            <a:tailEnd len="med" type="triangle" w="med"/>
          </a:ln>
        </p:spPr>
        <p:style>
          <a:lnRef idx="0"/>
          <a:fillRef idx="0"/>
          <a:effectRef idx="0"/>
          <a:fontRef idx="minor"/>
        </p:style>
        <p:txBody>
          <a:bodyPr lIns="139680" rIns="139680" tIns="94680" bIns="94680" anchor="ctr">
            <a:noAutofit/>
          </a:bodyPr>
          <a:p>
            <a:endParaRPr b="0" lang="en-US" sz="1800" strike="noStrike" u="none">
              <a:solidFill>
                <a:srgbClr val="000000"/>
              </a:solidFill>
              <a:effectLst/>
              <a:uFillTx/>
              <a:latin typeface="Arial"/>
            </a:endParaRPr>
          </a:p>
        </p:txBody>
      </p:sp>
      <p:sp>
        <p:nvSpPr>
          <p:cNvPr id="142" name="TextBox 16"/>
          <p:cNvSpPr/>
          <p:nvPr/>
        </p:nvSpPr>
        <p:spPr>
          <a:xfrm>
            <a:off x="1820160" y="2586600"/>
            <a:ext cx="1192320" cy="1065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3200" strike="noStrike" u="none">
                <a:solidFill>
                  <a:schemeClr val="dk1"/>
                </a:solidFill>
                <a:effectLst/>
                <a:uFillTx/>
                <a:latin typeface="Rubik Light"/>
              </a:rPr>
              <a:t>19</a:t>
            </a:r>
            <a:r>
              <a:rPr b="0" lang="en-US" sz="3200" strike="noStrike" u="none">
                <a:solidFill>
                  <a:schemeClr val="dk1"/>
                </a:solidFill>
                <a:effectLst/>
                <a:uFillTx/>
                <a:latin typeface="Rubik Light"/>
              </a:rPr>
              <a:t>9</a:t>
            </a:r>
            <a:r>
              <a:rPr b="0" lang="x-none" sz="3200" strike="noStrike" u="none">
                <a:solidFill>
                  <a:schemeClr val="dk1"/>
                </a:solidFill>
                <a:effectLst/>
                <a:uFillTx/>
                <a:latin typeface="Rubik Light"/>
              </a:rPr>
              <a:t>0</a:t>
            </a:r>
            <a:endParaRPr b="0" lang="en-US" sz="3200" strike="noStrike" u="none">
              <a:solidFill>
                <a:srgbClr val="000000"/>
              </a:solidFill>
              <a:effectLst/>
              <a:uFillTx/>
              <a:latin typeface="Arial"/>
            </a:endParaRPr>
          </a:p>
          <a:p>
            <a:pPr defTabSz="914400">
              <a:lnSpc>
                <a:spcPct val="100000"/>
              </a:lnSpc>
            </a:pPr>
            <a:r>
              <a:rPr b="1" lang="x-none" sz="3200" strike="noStrike" u="none">
                <a:solidFill>
                  <a:schemeClr val="dk1"/>
                </a:solidFill>
                <a:effectLst/>
                <a:uFillTx/>
                <a:latin typeface="Rubik Medium"/>
              </a:rPr>
              <a:t>4.44</a:t>
            </a:r>
            <a:endParaRPr b="0" lang="en-US" sz="3200" strike="noStrike" u="none">
              <a:solidFill>
                <a:srgbClr val="000000"/>
              </a:solidFill>
              <a:effectLst/>
              <a:uFillTx/>
              <a:latin typeface="Arial"/>
            </a:endParaRPr>
          </a:p>
        </p:txBody>
      </p:sp>
      <p:sp>
        <p:nvSpPr>
          <p:cNvPr id="143" name="TextBox 17"/>
          <p:cNvSpPr/>
          <p:nvPr/>
        </p:nvSpPr>
        <p:spPr>
          <a:xfrm>
            <a:off x="9012240" y="3885840"/>
            <a:ext cx="1274400" cy="1065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3200" strike="noStrike" u="none">
                <a:solidFill>
                  <a:schemeClr val="dk1"/>
                </a:solidFill>
                <a:effectLst/>
                <a:uFillTx/>
                <a:latin typeface="Rubik Light"/>
              </a:rPr>
              <a:t>2023</a:t>
            </a:r>
            <a:endParaRPr b="0" lang="en-US" sz="3200" strike="noStrike" u="none">
              <a:solidFill>
                <a:srgbClr val="000000"/>
              </a:solidFill>
              <a:effectLst/>
              <a:uFillTx/>
              <a:latin typeface="Arial"/>
            </a:endParaRPr>
          </a:p>
          <a:p>
            <a:pPr defTabSz="914400">
              <a:lnSpc>
                <a:spcPct val="100000"/>
              </a:lnSpc>
            </a:pPr>
            <a:r>
              <a:rPr b="1" lang="x-none" sz="3200" strike="noStrike" u="none">
                <a:solidFill>
                  <a:schemeClr val="dk1"/>
                </a:solidFill>
                <a:effectLst/>
                <a:uFillTx/>
                <a:latin typeface="Rubik Medium"/>
              </a:rPr>
              <a:t>2.76</a:t>
            </a:r>
            <a:endParaRPr b="0" lang="en-US" sz="3200" strike="noStrike" u="none">
              <a:solidFill>
                <a:srgbClr val="000000"/>
              </a:solidFill>
              <a:effectLst/>
              <a:uFillTx/>
              <a:latin typeface="Arial"/>
            </a:endParaRPr>
          </a:p>
        </p:txBody>
      </p:sp>
      <p:sp>
        <p:nvSpPr>
          <p:cNvPr id="144" name="TextBox 18"/>
          <p:cNvSpPr/>
          <p:nvPr/>
        </p:nvSpPr>
        <p:spPr>
          <a:xfrm>
            <a:off x="9007200" y="60076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2020</a:t>
            </a:r>
            <a:endParaRPr b="0" lang="en-US" sz="2400" strike="noStrike" u="none">
              <a:solidFill>
                <a:srgbClr val="000000"/>
              </a:solidFill>
              <a:effectLst/>
              <a:uFillTx/>
              <a:latin typeface="Arial"/>
            </a:endParaRPr>
          </a:p>
        </p:txBody>
      </p:sp>
      <p:sp>
        <p:nvSpPr>
          <p:cNvPr id="145" name="Freeform 11"/>
          <p:cNvSpPr/>
          <p:nvPr/>
        </p:nvSpPr>
        <p:spPr>
          <a:xfrm flipV="1">
            <a:off x="1819800" y="5974920"/>
            <a:ext cx="8583840" cy="44640"/>
          </a:xfrm>
          <a:custGeom>
            <a:avLst/>
            <a:gdLst>
              <a:gd name="textAreaLeft" fmla="*/ 0 w 8583840"/>
              <a:gd name="textAreaRight" fmla="*/ 8584920 w 8583840"/>
              <a:gd name="textAreaTop" fmla="*/ 720 h 44640"/>
              <a:gd name="textAreaBottom" fmla="*/ 46440 h 44640"/>
            </a:gdLst>
            <a:ahLst/>
            <a:rect l="textAreaLeft" t="textAreaTop" r="textAreaRight" b="textAreaBottom"/>
            <a:pathLst>
              <a:path w="8438364" h="8600">
                <a:moveTo>
                  <a:pt x="0" y="1"/>
                </a:moveTo>
                <a:lnTo>
                  <a:pt x="8438364" y="1"/>
                </a:lnTo>
              </a:path>
            </a:pathLst>
          </a:custGeom>
          <a:noFill/>
          <a:ln w="17762">
            <a:solidFill>
              <a:srgbClr val="262626"/>
            </a:solidFill>
            <a:miter/>
          </a:ln>
        </p:spPr>
        <p:style>
          <a:lnRef idx="0"/>
          <a:fillRef idx="0"/>
          <a:effectRef idx="0"/>
          <a:fontRef idx="minor"/>
        </p:style>
        <p:txBody>
          <a:bodyPr lIns="90000" rIns="90000" tIns="720" bIns="720" anchor="ctr">
            <a:noAutofit/>
          </a:bodyPr>
          <a:p>
            <a:endParaRPr b="0" lang="x-none" sz="1800" strike="noStrike" u="none">
              <a:solidFill>
                <a:schemeClr val="dk1"/>
              </a:solidFill>
              <a:effectLst/>
              <a:uFillTx/>
              <a:latin typeface="Calibri"/>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46" name="Group 5"/>
          <p:cNvGrpSpPr/>
          <p:nvPr/>
        </p:nvGrpSpPr>
        <p:grpSpPr>
          <a:xfrm>
            <a:off x="0" y="-720"/>
            <a:ext cx="12091320" cy="6868800"/>
            <a:chOff x="0" y="-720"/>
            <a:chExt cx="12091320" cy="6868800"/>
          </a:xfrm>
        </p:grpSpPr>
        <p:sp>
          <p:nvSpPr>
            <p:cNvPr id="147" name="Rectangle 11"/>
            <p:cNvSpPr/>
            <p:nvPr/>
          </p:nvSpPr>
          <p:spPr>
            <a:xfrm rot="16200000">
              <a:off x="5808600" y="585360"/>
              <a:ext cx="509760" cy="12055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sp>
          <p:nvSpPr>
            <p:cNvPr id="148" name="Rectangle 16"/>
            <p:cNvSpPr/>
            <p:nvPr/>
          </p:nvSpPr>
          <p:spPr>
            <a:xfrm>
              <a:off x="10764000" y="658800"/>
              <a:ext cx="1309320" cy="5892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sp>
          <p:nvSpPr>
            <p:cNvPr id="149" name="Rectangle 17"/>
            <p:cNvSpPr/>
            <p:nvPr/>
          </p:nvSpPr>
          <p:spPr>
            <a:xfrm>
              <a:off x="0" y="658800"/>
              <a:ext cx="1309320" cy="5892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sp>
          <p:nvSpPr>
            <p:cNvPr id="150" name="Rectangle 18"/>
            <p:cNvSpPr/>
            <p:nvPr/>
          </p:nvSpPr>
          <p:spPr>
            <a:xfrm rot="16200000">
              <a:off x="5784480" y="-5773320"/>
              <a:ext cx="509760" cy="12055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grpSp>
      <p:sp>
        <p:nvSpPr>
          <p:cNvPr id="151" name="TextBox 26"/>
          <p:cNvSpPr/>
          <p:nvPr/>
        </p:nvSpPr>
        <p:spPr>
          <a:xfrm>
            <a:off x="10064520" y="6590160"/>
            <a:ext cx="2126520" cy="242280"/>
          </a:xfrm>
          <a:prstGeom prst="rect">
            <a:avLst/>
          </a:prstGeom>
          <a:noFill/>
          <a:ln w="0">
            <a:noFill/>
          </a:ln>
        </p:spPr>
        <p:style>
          <a:lnRef idx="0"/>
          <a:fillRef idx="0"/>
          <a:effectRef idx="0"/>
          <a:fontRef idx="minor"/>
        </p:style>
        <p:txBody>
          <a:bodyPr lIns="90000" rIns="90000" tIns="45000" bIns="45000" anchor="t" anchorCtr="1">
            <a:spAutoFit/>
          </a:bodyPr>
          <a:p>
            <a:pPr algn="r" defTabSz="914400">
              <a:lnSpc>
                <a:spcPct val="100000"/>
              </a:lnSpc>
            </a:pPr>
            <a:r>
              <a:rPr b="0" lang="en-GB" sz="1000" strike="noStrike" u="none">
                <a:solidFill>
                  <a:schemeClr val="lt1">
                    <a:lumMod val="50000"/>
                  </a:schemeClr>
                </a:solidFill>
                <a:effectLst/>
                <a:uFillTx/>
                <a:latin typeface="Rubik-Light"/>
              </a:rPr>
              <a:t>M</a:t>
            </a:r>
            <a:r>
              <a:rPr b="0" lang="x-none" sz="1000" strike="noStrike" u="none">
                <a:solidFill>
                  <a:schemeClr val="lt1">
                    <a:lumMod val="50000"/>
                  </a:schemeClr>
                </a:solidFill>
                <a:effectLst/>
                <a:uFillTx/>
                <a:latin typeface="Rubik-Light"/>
              </a:rPr>
              <a:t>ore info: gapminder.org/145</a:t>
            </a:r>
            <a:endParaRPr b="0" lang="en-US" sz="1000" strike="noStrike" u="none">
              <a:solidFill>
                <a:srgbClr val="000000"/>
              </a:solidFill>
              <a:effectLst/>
              <a:uFillTx/>
              <a:latin typeface="Arial"/>
            </a:endParaRPr>
          </a:p>
        </p:txBody>
      </p:sp>
      <p:sp>
        <p:nvSpPr>
          <p:cNvPr id="152" name="TextBox 27"/>
          <p:cNvSpPr/>
          <p:nvPr/>
        </p:nvSpPr>
        <p:spPr>
          <a:xfrm>
            <a:off x="11880" y="6539040"/>
            <a:ext cx="3063240" cy="242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sv-SE" sz="1000" strike="noStrike" u="none">
                <a:solidFill>
                  <a:schemeClr val="lt1">
                    <a:lumMod val="50000"/>
                  </a:schemeClr>
                </a:solidFill>
                <a:effectLst/>
                <a:uFillTx/>
                <a:latin typeface="Rubik-Light"/>
              </a:rPr>
              <a:t>Source: IHME</a:t>
            </a:r>
            <a:endParaRPr b="0" lang="en-US" sz="1000" strike="noStrike" u="none">
              <a:solidFill>
                <a:srgbClr val="000000"/>
              </a:solidFill>
              <a:effectLst/>
              <a:uFillTx/>
              <a:latin typeface="Arial"/>
            </a:endParaRPr>
          </a:p>
        </p:txBody>
      </p:sp>
      <p:sp>
        <p:nvSpPr>
          <p:cNvPr id="153" name="TextBox 39"/>
          <p:cNvSpPr/>
          <p:nvPr/>
        </p:nvSpPr>
        <p:spPr>
          <a:xfrm>
            <a:off x="1735560" y="360360"/>
            <a:ext cx="9681480" cy="10350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4400" strike="noStrike" u="none">
                <a:solidFill>
                  <a:schemeClr val="dk1"/>
                </a:solidFill>
                <a:effectLst/>
                <a:uFillTx/>
                <a:latin typeface="Rubik Medium"/>
              </a:rPr>
              <a:t>Indoor Air Pollution deaths</a:t>
            </a:r>
            <a:br>
              <a:rPr sz="4400"/>
            </a:br>
            <a:r>
              <a:rPr b="0" lang="x-none" sz="1800" strike="noStrike" u="none">
                <a:solidFill>
                  <a:schemeClr val="dk1"/>
                </a:solidFill>
                <a:effectLst/>
                <a:uFillTx/>
                <a:latin typeface="Rubik Light"/>
              </a:rPr>
              <a:t>Millions</a:t>
            </a:r>
            <a:r>
              <a:rPr b="0" lang="en-US" sz="1800" strike="noStrike" u="none">
                <a:solidFill>
                  <a:schemeClr val="dk1"/>
                </a:solidFill>
                <a:effectLst/>
                <a:uFillTx/>
                <a:latin typeface="Rubik Light"/>
              </a:rPr>
              <a:t> </a:t>
            </a:r>
            <a:r>
              <a:rPr b="0" lang="x-none" sz="1800" strike="noStrike" u="none">
                <a:solidFill>
                  <a:schemeClr val="dk1"/>
                </a:solidFill>
                <a:effectLst/>
                <a:uFillTx/>
                <a:latin typeface="Rubik Light"/>
              </a:rPr>
              <a:t>of deaths globally</a:t>
            </a:r>
            <a:endParaRPr b="0" lang="en-US" sz="1800" strike="noStrike" u="none">
              <a:solidFill>
                <a:srgbClr val="000000"/>
              </a:solidFill>
              <a:effectLst/>
              <a:uFillTx/>
              <a:latin typeface="Arial"/>
            </a:endParaRPr>
          </a:p>
        </p:txBody>
      </p:sp>
      <p:sp>
        <p:nvSpPr>
          <p:cNvPr id="154" name="TextBox 40"/>
          <p:cNvSpPr/>
          <p:nvPr/>
        </p:nvSpPr>
        <p:spPr>
          <a:xfrm>
            <a:off x="1632960" y="5995080"/>
            <a:ext cx="838800" cy="45540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0" lang="x-none" sz="2400" strike="noStrike" u="none">
                <a:solidFill>
                  <a:schemeClr val="dk1">
                    <a:lumMod val="85000"/>
                    <a:lumOff val="15000"/>
                  </a:schemeClr>
                </a:solidFill>
                <a:effectLst/>
                <a:uFillTx/>
                <a:latin typeface="Rubik Light"/>
              </a:rPr>
              <a:t>1990</a:t>
            </a:r>
            <a:endParaRPr b="0" lang="en-US" sz="2400" strike="noStrike" u="none">
              <a:solidFill>
                <a:srgbClr val="000000"/>
              </a:solidFill>
              <a:effectLst/>
              <a:uFillTx/>
              <a:latin typeface="Arial"/>
            </a:endParaRPr>
          </a:p>
        </p:txBody>
      </p:sp>
      <p:sp>
        <p:nvSpPr>
          <p:cNvPr id="155" name="TextBox 45"/>
          <p:cNvSpPr/>
          <p:nvPr/>
        </p:nvSpPr>
        <p:spPr>
          <a:xfrm>
            <a:off x="2649960" y="5995080"/>
            <a:ext cx="825480" cy="45540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0" lang="x-none" sz="2400" strike="noStrike" u="none">
                <a:solidFill>
                  <a:schemeClr val="dk1">
                    <a:lumMod val="85000"/>
                    <a:lumOff val="15000"/>
                  </a:schemeClr>
                </a:solidFill>
                <a:effectLst/>
                <a:uFillTx/>
                <a:latin typeface="Rubik Light"/>
              </a:rPr>
              <a:t>1995</a:t>
            </a:r>
            <a:endParaRPr b="0" lang="en-US" sz="2400" strike="noStrike" u="none">
              <a:solidFill>
                <a:srgbClr val="000000"/>
              </a:solidFill>
              <a:effectLst/>
              <a:uFillTx/>
              <a:latin typeface="Arial"/>
            </a:endParaRPr>
          </a:p>
        </p:txBody>
      </p:sp>
      <p:sp>
        <p:nvSpPr>
          <p:cNvPr id="156" name="TextBox 46"/>
          <p:cNvSpPr/>
          <p:nvPr/>
        </p:nvSpPr>
        <p:spPr>
          <a:xfrm>
            <a:off x="3838680" y="5995080"/>
            <a:ext cx="915120" cy="45540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0" lang="x-none" sz="2400" strike="noStrike" u="none">
                <a:solidFill>
                  <a:schemeClr val="dk1">
                    <a:lumMod val="85000"/>
                    <a:lumOff val="15000"/>
                  </a:schemeClr>
                </a:solidFill>
                <a:effectLst/>
                <a:uFillTx/>
                <a:latin typeface="Rubik Light"/>
              </a:rPr>
              <a:t>2000</a:t>
            </a:r>
            <a:endParaRPr b="0" lang="en-US" sz="2400" strike="noStrike" u="none">
              <a:solidFill>
                <a:srgbClr val="000000"/>
              </a:solidFill>
              <a:effectLst/>
              <a:uFillTx/>
              <a:latin typeface="Arial"/>
            </a:endParaRPr>
          </a:p>
        </p:txBody>
      </p:sp>
      <p:sp>
        <p:nvSpPr>
          <p:cNvPr id="157" name="TextBox 47"/>
          <p:cNvSpPr/>
          <p:nvPr/>
        </p:nvSpPr>
        <p:spPr>
          <a:xfrm>
            <a:off x="5101200" y="60040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2005</a:t>
            </a:r>
            <a:endParaRPr b="0" lang="en-US" sz="2400" strike="noStrike" u="none">
              <a:solidFill>
                <a:srgbClr val="000000"/>
              </a:solidFill>
              <a:effectLst/>
              <a:uFillTx/>
              <a:latin typeface="Arial"/>
            </a:endParaRPr>
          </a:p>
        </p:txBody>
      </p:sp>
      <p:sp>
        <p:nvSpPr>
          <p:cNvPr id="158" name="TextBox 48"/>
          <p:cNvSpPr/>
          <p:nvPr/>
        </p:nvSpPr>
        <p:spPr>
          <a:xfrm>
            <a:off x="6363000" y="60040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2010</a:t>
            </a:r>
            <a:endParaRPr b="0" lang="en-US" sz="2400" strike="noStrike" u="none">
              <a:solidFill>
                <a:srgbClr val="000000"/>
              </a:solidFill>
              <a:effectLst/>
              <a:uFillTx/>
              <a:latin typeface="Arial"/>
            </a:endParaRPr>
          </a:p>
        </p:txBody>
      </p:sp>
      <p:sp>
        <p:nvSpPr>
          <p:cNvPr id="159" name="TextBox 61"/>
          <p:cNvSpPr/>
          <p:nvPr/>
        </p:nvSpPr>
        <p:spPr>
          <a:xfrm>
            <a:off x="7675200" y="60076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2015</a:t>
            </a:r>
            <a:endParaRPr b="0" lang="en-US" sz="2400" strike="noStrike" u="none">
              <a:solidFill>
                <a:srgbClr val="000000"/>
              </a:solidFill>
              <a:effectLst/>
              <a:uFillTx/>
              <a:latin typeface="Arial"/>
            </a:endParaRPr>
          </a:p>
        </p:txBody>
      </p:sp>
      <p:grpSp>
        <p:nvGrpSpPr>
          <p:cNvPr id="160" name="Image 10"/>
          <p:cNvGrpSpPr/>
          <p:nvPr/>
        </p:nvGrpSpPr>
        <p:grpSpPr>
          <a:xfrm>
            <a:off x="1818000" y="6014880"/>
            <a:ext cx="2477880" cy="60840"/>
            <a:chOff x="1818000" y="6014880"/>
            <a:chExt cx="2477880" cy="60840"/>
          </a:xfrm>
        </p:grpSpPr>
        <p:sp>
          <p:nvSpPr>
            <p:cNvPr id="161" name="Freeform 2"/>
            <p:cNvSpPr/>
            <p:nvPr/>
          </p:nvSpPr>
          <p:spPr>
            <a:xfrm>
              <a:off x="1818000" y="6014880"/>
              <a:ext cx="2160" cy="50400"/>
            </a:xfrm>
            <a:custGeom>
              <a:avLst/>
              <a:gdLst>
                <a:gd name="textAreaLeft" fmla="*/ 0 w 2160"/>
                <a:gd name="textAreaRight" fmla="*/ 3240 w 2160"/>
                <a:gd name="textAreaTop" fmla="*/ 0 h 50400"/>
                <a:gd name="textAreaBottom" fmla="*/ 51480 h 50400"/>
              </a:gdLst>
              <a:ahLst/>
              <a:rect l="textAreaLeft" t="textAreaTop" r="textAreaRight" b="textAreaBottom"/>
              <a:pathLst>
                <a:path w="8882" h="51602">
                  <a:moveTo>
                    <a:pt x="41" y="530"/>
                  </a:moveTo>
                  <a:lnTo>
                    <a:pt x="41" y="52132"/>
                  </a:lnTo>
                </a:path>
              </a:pathLst>
            </a:custGeom>
            <a:noFill/>
            <a:ln w="8881">
              <a:solidFill>
                <a:srgbClr val="000000"/>
              </a:solidFill>
              <a:miter/>
            </a:ln>
          </p:spPr>
          <p:style>
            <a:lnRef idx="0"/>
            <a:fillRef idx="0"/>
            <a:effectRef idx="0"/>
            <a:fontRef idx="minor"/>
          </p:style>
          <p:txBody>
            <a:bodyPr lIns="90000" rIns="90000" tIns="6480" bIns="6480" anchor="ctr">
              <a:noAutofit/>
            </a:bodyPr>
            <a:p>
              <a:endParaRPr b="0" lang="x-none" sz="1800" strike="noStrike" u="none">
                <a:solidFill>
                  <a:schemeClr val="dk1"/>
                </a:solidFill>
                <a:effectLst/>
                <a:uFillTx/>
                <a:latin typeface="Calibri"/>
              </a:endParaRPr>
            </a:p>
          </p:txBody>
        </p:sp>
        <p:sp>
          <p:nvSpPr>
            <p:cNvPr id="162" name="Freeform 41"/>
            <p:cNvSpPr/>
            <p:nvPr/>
          </p:nvSpPr>
          <p:spPr>
            <a:xfrm>
              <a:off x="3031200" y="6025320"/>
              <a:ext cx="1800" cy="50400"/>
            </a:xfrm>
            <a:custGeom>
              <a:avLst/>
              <a:gdLst>
                <a:gd name="textAreaLeft" fmla="*/ 0 w 1800"/>
                <a:gd name="textAreaRight" fmla="*/ 2880 w 1800"/>
                <a:gd name="textAreaTop" fmla="*/ 0 h 50400"/>
                <a:gd name="textAreaBottom" fmla="*/ 51480 h 50400"/>
              </a:gdLst>
              <a:ahLst/>
              <a:rect l="textAreaLeft" t="textAreaTop" r="textAreaRight" b="textAreaBottom"/>
              <a:pathLst>
                <a:path w="8882" h="51602">
                  <a:moveTo>
                    <a:pt x="409" y="530"/>
                  </a:moveTo>
                  <a:lnTo>
                    <a:pt x="409" y="52132"/>
                  </a:lnTo>
                </a:path>
              </a:pathLst>
            </a:custGeom>
            <a:noFill/>
            <a:ln w="8881">
              <a:solidFill>
                <a:srgbClr val="000000"/>
              </a:solidFill>
              <a:miter/>
            </a:ln>
          </p:spPr>
          <p:style>
            <a:lnRef idx="0"/>
            <a:fillRef idx="0"/>
            <a:effectRef idx="0"/>
            <a:fontRef idx="minor"/>
          </p:style>
          <p:txBody>
            <a:bodyPr lIns="90000" rIns="90000" tIns="6480" bIns="6480" anchor="ctr">
              <a:noAutofit/>
            </a:bodyPr>
            <a:p>
              <a:endParaRPr b="0" lang="x-none" sz="1800" strike="noStrike" u="none">
                <a:solidFill>
                  <a:schemeClr val="dk1"/>
                </a:solidFill>
                <a:effectLst/>
                <a:uFillTx/>
                <a:latin typeface="Calibri"/>
              </a:endParaRPr>
            </a:p>
          </p:txBody>
        </p:sp>
        <p:sp>
          <p:nvSpPr>
            <p:cNvPr id="163" name="Freeform 42"/>
            <p:cNvSpPr/>
            <p:nvPr/>
          </p:nvSpPr>
          <p:spPr>
            <a:xfrm>
              <a:off x="4293720" y="6019920"/>
              <a:ext cx="2160" cy="50400"/>
            </a:xfrm>
            <a:custGeom>
              <a:avLst/>
              <a:gdLst>
                <a:gd name="textAreaLeft" fmla="*/ 0 w 2160"/>
                <a:gd name="textAreaRight" fmla="*/ 3240 w 2160"/>
                <a:gd name="textAreaTop" fmla="*/ 0 h 50400"/>
                <a:gd name="textAreaBottom" fmla="*/ 51480 h 5040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6480" bIns="6480" anchor="ctr">
              <a:noAutofit/>
            </a:bodyPr>
            <a:p>
              <a:endParaRPr b="0" lang="x-none" sz="1800" strike="noStrike" u="none">
                <a:solidFill>
                  <a:schemeClr val="dk1"/>
                </a:solidFill>
                <a:effectLst/>
                <a:uFillTx/>
                <a:latin typeface="Calibri"/>
              </a:endParaRPr>
            </a:p>
          </p:txBody>
        </p:sp>
      </p:grpSp>
      <p:grpSp>
        <p:nvGrpSpPr>
          <p:cNvPr id="164" name="Image 11"/>
          <p:cNvGrpSpPr/>
          <p:nvPr/>
        </p:nvGrpSpPr>
        <p:grpSpPr>
          <a:xfrm>
            <a:off x="4800600" y="6014880"/>
            <a:ext cx="6443280" cy="5400"/>
            <a:chOff x="4800600" y="6014880"/>
            <a:chExt cx="6443280" cy="5400"/>
          </a:xfrm>
        </p:grpSpPr>
        <p:sp>
          <p:nvSpPr>
            <p:cNvPr id="165" name="Freeform 43"/>
            <p:cNvSpPr/>
            <p:nvPr/>
          </p:nvSpPr>
          <p:spPr>
            <a:xfrm>
              <a:off x="4800600" y="6014880"/>
              <a:ext cx="6840" cy="4320"/>
            </a:xfrm>
            <a:custGeom>
              <a:avLst/>
              <a:gdLst>
                <a:gd name="textAreaLeft" fmla="*/ 0 w 6840"/>
                <a:gd name="textAreaRight" fmla="*/ 7920 w 6840"/>
                <a:gd name="textAreaTop" fmla="*/ 0 h 4320"/>
                <a:gd name="textAreaBottom" fmla="*/ 5400 h 4320"/>
              </a:gdLst>
              <a:ahLst/>
              <a:rect l="textAreaLeft" t="textAreaTop" r="textAreaRight" b="textAreaBottom"/>
              <a:pathLst>
                <a:path w="8882" h="51602">
                  <a:moveTo>
                    <a:pt x="41" y="530"/>
                  </a:moveTo>
                  <a:lnTo>
                    <a:pt x="41" y="52132"/>
                  </a:lnTo>
                </a:path>
              </a:pathLst>
            </a:custGeom>
            <a:noFill/>
            <a:ln w="8881">
              <a:solidFill>
                <a:srgbClr val="000000"/>
              </a:solidFill>
              <a:miter/>
            </a:ln>
          </p:spPr>
          <p:style>
            <a:lnRef idx="0"/>
            <a:fillRef idx="0"/>
            <a:effectRef idx="0"/>
            <a:fontRef idx="minor"/>
          </p:style>
          <p:txBody>
            <a:bodyPr lIns="90000" rIns="90000" tIns="-39600" bIns="-39600" anchor="ctr">
              <a:noAutofit/>
            </a:bodyPr>
            <a:p>
              <a:endParaRPr b="0" lang="x-none" sz="1800" strike="noStrike" u="none">
                <a:solidFill>
                  <a:schemeClr val="dk1"/>
                </a:solidFill>
                <a:effectLst/>
                <a:uFillTx/>
                <a:latin typeface="Calibri"/>
              </a:endParaRPr>
            </a:p>
          </p:txBody>
        </p:sp>
        <p:sp>
          <p:nvSpPr>
            <p:cNvPr id="166" name="Freeform 44"/>
            <p:cNvSpPr/>
            <p:nvPr/>
          </p:nvSpPr>
          <p:spPr>
            <a:xfrm>
              <a:off x="7914600" y="6015960"/>
              <a:ext cx="6840" cy="4320"/>
            </a:xfrm>
            <a:custGeom>
              <a:avLst/>
              <a:gdLst>
                <a:gd name="textAreaLeft" fmla="*/ 0 w 6840"/>
                <a:gd name="textAreaRight" fmla="*/ 7920 w 6840"/>
                <a:gd name="textAreaTop" fmla="*/ 0 h 4320"/>
                <a:gd name="textAreaBottom" fmla="*/ 5400 h 4320"/>
              </a:gdLst>
              <a:ahLst/>
              <a:rect l="textAreaLeft" t="textAreaTop" r="textAreaRight" b="textAreaBottom"/>
              <a:pathLst>
                <a:path w="8882" h="51602">
                  <a:moveTo>
                    <a:pt x="409" y="530"/>
                  </a:moveTo>
                  <a:lnTo>
                    <a:pt x="409" y="52132"/>
                  </a:lnTo>
                </a:path>
              </a:pathLst>
            </a:custGeom>
            <a:noFill/>
            <a:ln w="8881">
              <a:solidFill>
                <a:srgbClr val="000000"/>
              </a:solidFill>
              <a:miter/>
            </a:ln>
          </p:spPr>
          <p:style>
            <a:lnRef idx="0"/>
            <a:fillRef idx="0"/>
            <a:effectRef idx="0"/>
            <a:fontRef idx="minor"/>
          </p:style>
          <p:txBody>
            <a:bodyPr lIns="90000" rIns="90000" tIns="-39600" bIns="-39600" anchor="ctr">
              <a:noAutofit/>
            </a:bodyPr>
            <a:p>
              <a:endParaRPr b="0" lang="x-none" sz="1800" strike="noStrike" u="none">
                <a:solidFill>
                  <a:schemeClr val="dk1"/>
                </a:solidFill>
                <a:effectLst/>
                <a:uFillTx/>
                <a:latin typeface="Calibri"/>
              </a:endParaRPr>
            </a:p>
          </p:txBody>
        </p:sp>
        <p:sp>
          <p:nvSpPr>
            <p:cNvPr id="167" name="Freeform 45"/>
            <p:cNvSpPr/>
            <p:nvPr/>
          </p:nvSpPr>
          <p:spPr>
            <a:xfrm>
              <a:off x="11237040" y="6015240"/>
              <a:ext cx="6840" cy="4680"/>
            </a:xfrm>
            <a:custGeom>
              <a:avLst/>
              <a:gdLst>
                <a:gd name="textAreaLeft" fmla="*/ 0 w 6840"/>
                <a:gd name="textAreaRight" fmla="*/ 7920 w 6840"/>
                <a:gd name="textAreaTop" fmla="*/ 0 h 4680"/>
                <a:gd name="textAreaBottom" fmla="*/ 5760 h 468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39240" bIns="-39240" anchor="ctr">
              <a:noAutofit/>
            </a:bodyPr>
            <a:p>
              <a:endParaRPr b="0" lang="x-none" sz="1800" strike="noStrike" u="none">
                <a:solidFill>
                  <a:schemeClr val="dk1"/>
                </a:solidFill>
                <a:effectLst/>
                <a:uFillTx/>
                <a:latin typeface="Calibri"/>
              </a:endParaRPr>
            </a:p>
          </p:txBody>
        </p:sp>
      </p:grpSp>
      <p:grpSp>
        <p:nvGrpSpPr>
          <p:cNvPr id="168" name="Image 12"/>
          <p:cNvGrpSpPr/>
          <p:nvPr/>
        </p:nvGrpSpPr>
        <p:grpSpPr>
          <a:xfrm>
            <a:off x="5529240" y="6016680"/>
            <a:ext cx="3908880" cy="54000"/>
            <a:chOff x="5529240" y="6016680"/>
            <a:chExt cx="3908880" cy="54000"/>
          </a:xfrm>
        </p:grpSpPr>
        <p:sp>
          <p:nvSpPr>
            <p:cNvPr id="169" name="Freeform 46"/>
            <p:cNvSpPr/>
            <p:nvPr/>
          </p:nvSpPr>
          <p:spPr>
            <a:xfrm>
              <a:off x="5529240" y="6016680"/>
              <a:ext cx="2160" cy="45000"/>
            </a:xfrm>
            <a:custGeom>
              <a:avLst/>
              <a:gdLst>
                <a:gd name="textAreaLeft" fmla="*/ 0 w 2160"/>
                <a:gd name="textAreaRight" fmla="*/ 3240 w 2160"/>
                <a:gd name="textAreaTop" fmla="*/ 0 h 45000"/>
                <a:gd name="textAreaBottom" fmla="*/ 46080 h 45000"/>
              </a:gdLst>
              <a:ahLst/>
              <a:rect l="textAreaLeft" t="textAreaTop" r="textAreaRight" b="textAreaBottom"/>
              <a:pathLst>
                <a:path w="8882" h="51602">
                  <a:moveTo>
                    <a:pt x="41" y="530"/>
                  </a:moveTo>
                  <a:lnTo>
                    <a:pt x="41"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sp>
          <p:nvSpPr>
            <p:cNvPr id="170" name="Freeform 56"/>
            <p:cNvSpPr/>
            <p:nvPr/>
          </p:nvSpPr>
          <p:spPr>
            <a:xfrm>
              <a:off x="6811560" y="6025680"/>
              <a:ext cx="1800" cy="45000"/>
            </a:xfrm>
            <a:custGeom>
              <a:avLst/>
              <a:gdLst>
                <a:gd name="textAreaLeft" fmla="*/ 0 w 1800"/>
                <a:gd name="textAreaRight" fmla="*/ 2880 w 1800"/>
                <a:gd name="textAreaTop" fmla="*/ 0 h 45000"/>
                <a:gd name="textAreaBottom" fmla="*/ 46080 h 45000"/>
              </a:gdLst>
              <a:ahLst/>
              <a:rect l="textAreaLeft" t="textAreaTop" r="textAreaRight" b="textAreaBottom"/>
              <a:pathLst>
                <a:path w="8882" h="51602">
                  <a:moveTo>
                    <a:pt x="409" y="530"/>
                  </a:moveTo>
                  <a:lnTo>
                    <a:pt x="409"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sp>
          <p:nvSpPr>
            <p:cNvPr id="171" name="Freeform 57"/>
            <p:cNvSpPr/>
            <p:nvPr/>
          </p:nvSpPr>
          <p:spPr>
            <a:xfrm>
              <a:off x="8141040" y="6021000"/>
              <a:ext cx="2160" cy="45000"/>
            </a:xfrm>
            <a:custGeom>
              <a:avLst/>
              <a:gdLst>
                <a:gd name="textAreaLeft" fmla="*/ 0 w 2160"/>
                <a:gd name="textAreaRight" fmla="*/ 3240 w 2160"/>
                <a:gd name="textAreaTop" fmla="*/ 0 h 45000"/>
                <a:gd name="textAreaBottom" fmla="*/ 46080 h 4500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sp>
          <p:nvSpPr>
            <p:cNvPr id="172" name="Freeform 58"/>
            <p:cNvSpPr/>
            <p:nvPr/>
          </p:nvSpPr>
          <p:spPr>
            <a:xfrm>
              <a:off x="9435960" y="6021360"/>
              <a:ext cx="2160" cy="45000"/>
            </a:xfrm>
            <a:custGeom>
              <a:avLst/>
              <a:gdLst>
                <a:gd name="textAreaLeft" fmla="*/ 0 w 2160"/>
                <a:gd name="textAreaRight" fmla="*/ 3240 w 2160"/>
                <a:gd name="textAreaTop" fmla="*/ 0 h 45000"/>
                <a:gd name="textAreaBottom" fmla="*/ 46080 h 4500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grpSp>
      <p:sp>
        <p:nvSpPr>
          <p:cNvPr id="173" name="Freeform 59"/>
          <p:cNvSpPr/>
          <p:nvPr/>
        </p:nvSpPr>
        <p:spPr>
          <a:xfrm>
            <a:off x="1810440" y="2514600"/>
            <a:ext cx="8589240" cy="3505320"/>
          </a:xfrm>
          <a:custGeom>
            <a:avLst/>
            <a:gdLst>
              <a:gd name="textAreaLeft" fmla="*/ 0 w 8589240"/>
              <a:gd name="textAreaRight" fmla="*/ 8589600 w 8589240"/>
              <a:gd name="textAreaTop" fmla="*/ 0 h 3505320"/>
              <a:gd name="textAreaBottom" fmla="*/ 3505680 h 3505320"/>
            </a:gdLst>
            <a:ahLst/>
            <a:rect l="textAreaLeft" t="textAreaTop" r="textAreaRight" b="textAreaBottom"/>
            <a:pathLst>
              <a:path w="23860" h="9738">
                <a:moveTo>
                  <a:pt x="0" y="170"/>
                </a:moveTo>
                <a:lnTo>
                  <a:pt x="724" y="104"/>
                </a:lnTo>
                <a:lnTo>
                  <a:pt x="1446" y="80"/>
                </a:lnTo>
                <a:lnTo>
                  <a:pt x="2169" y="64"/>
                </a:lnTo>
                <a:lnTo>
                  <a:pt x="2893" y="54"/>
                </a:lnTo>
                <a:lnTo>
                  <a:pt x="3615" y="35"/>
                </a:lnTo>
                <a:lnTo>
                  <a:pt x="4339" y="6"/>
                </a:lnTo>
                <a:lnTo>
                  <a:pt x="5061" y="0"/>
                </a:lnTo>
                <a:lnTo>
                  <a:pt x="5785" y="1"/>
                </a:lnTo>
                <a:lnTo>
                  <a:pt x="6507" y="56"/>
                </a:lnTo>
                <a:lnTo>
                  <a:pt x="7231" y="82"/>
                </a:lnTo>
                <a:lnTo>
                  <a:pt x="7954" y="114"/>
                </a:lnTo>
                <a:lnTo>
                  <a:pt x="8676" y="158"/>
                </a:lnTo>
                <a:lnTo>
                  <a:pt x="9400" y="240"/>
                </a:lnTo>
                <a:lnTo>
                  <a:pt x="10122" y="385"/>
                </a:lnTo>
                <a:lnTo>
                  <a:pt x="10846" y="534"/>
                </a:lnTo>
                <a:lnTo>
                  <a:pt x="11568" y="643"/>
                </a:lnTo>
                <a:lnTo>
                  <a:pt x="12292" y="744"/>
                </a:lnTo>
                <a:lnTo>
                  <a:pt x="13014" y="909"/>
                </a:lnTo>
                <a:lnTo>
                  <a:pt x="13738" y="1142"/>
                </a:lnTo>
                <a:lnTo>
                  <a:pt x="14461" y="1328"/>
                </a:lnTo>
                <a:lnTo>
                  <a:pt x="15183" y="1466"/>
                </a:lnTo>
                <a:lnTo>
                  <a:pt x="15907" y="1623"/>
                </a:lnTo>
                <a:lnTo>
                  <a:pt x="16629" y="1819"/>
                </a:lnTo>
                <a:lnTo>
                  <a:pt x="17353" y="2019"/>
                </a:lnTo>
                <a:lnTo>
                  <a:pt x="18075" y="2171"/>
                </a:lnTo>
                <a:lnTo>
                  <a:pt x="18799" y="2255"/>
                </a:lnTo>
                <a:lnTo>
                  <a:pt x="19523" y="2422"/>
                </a:lnTo>
                <a:lnTo>
                  <a:pt x="20245" y="2652"/>
                </a:lnTo>
                <a:lnTo>
                  <a:pt x="20968" y="2975"/>
                </a:lnTo>
                <a:lnTo>
                  <a:pt x="21690" y="3463"/>
                </a:lnTo>
                <a:lnTo>
                  <a:pt x="22414" y="3480"/>
                </a:lnTo>
                <a:lnTo>
                  <a:pt x="23136" y="3482"/>
                </a:lnTo>
                <a:lnTo>
                  <a:pt x="23860" y="3791"/>
                </a:lnTo>
                <a:lnTo>
                  <a:pt x="23860" y="9738"/>
                </a:lnTo>
                <a:lnTo>
                  <a:pt x="23136" y="9738"/>
                </a:lnTo>
                <a:lnTo>
                  <a:pt x="22414" y="9738"/>
                </a:lnTo>
                <a:lnTo>
                  <a:pt x="21690" y="9738"/>
                </a:lnTo>
                <a:lnTo>
                  <a:pt x="20968" y="9738"/>
                </a:lnTo>
                <a:lnTo>
                  <a:pt x="20245" y="9738"/>
                </a:lnTo>
                <a:lnTo>
                  <a:pt x="19523" y="9738"/>
                </a:lnTo>
                <a:lnTo>
                  <a:pt x="18799" y="9738"/>
                </a:lnTo>
                <a:lnTo>
                  <a:pt x="18075" y="9738"/>
                </a:lnTo>
                <a:lnTo>
                  <a:pt x="17353" y="9738"/>
                </a:lnTo>
                <a:lnTo>
                  <a:pt x="16629" y="9738"/>
                </a:lnTo>
                <a:lnTo>
                  <a:pt x="15907" y="9738"/>
                </a:lnTo>
                <a:lnTo>
                  <a:pt x="15183" y="9738"/>
                </a:lnTo>
                <a:lnTo>
                  <a:pt x="14461" y="9738"/>
                </a:lnTo>
                <a:lnTo>
                  <a:pt x="13738" y="9738"/>
                </a:lnTo>
                <a:lnTo>
                  <a:pt x="13014" y="9738"/>
                </a:lnTo>
                <a:lnTo>
                  <a:pt x="12292" y="9738"/>
                </a:lnTo>
                <a:lnTo>
                  <a:pt x="11568" y="9738"/>
                </a:lnTo>
                <a:lnTo>
                  <a:pt x="10846" y="9738"/>
                </a:lnTo>
                <a:lnTo>
                  <a:pt x="10122" y="9738"/>
                </a:lnTo>
                <a:lnTo>
                  <a:pt x="9400" y="9738"/>
                </a:lnTo>
                <a:lnTo>
                  <a:pt x="8676" y="9738"/>
                </a:lnTo>
                <a:lnTo>
                  <a:pt x="7954" y="9738"/>
                </a:lnTo>
                <a:lnTo>
                  <a:pt x="7231" y="9738"/>
                </a:lnTo>
                <a:lnTo>
                  <a:pt x="6507" y="9738"/>
                </a:lnTo>
                <a:lnTo>
                  <a:pt x="5785" y="9738"/>
                </a:lnTo>
                <a:lnTo>
                  <a:pt x="5061" y="9738"/>
                </a:lnTo>
                <a:lnTo>
                  <a:pt x="4339" y="9738"/>
                </a:lnTo>
                <a:lnTo>
                  <a:pt x="3615" y="9738"/>
                </a:lnTo>
                <a:lnTo>
                  <a:pt x="2893" y="9738"/>
                </a:lnTo>
                <a:lnTo>
                  <a:pt x="2169" y="9738"/>
                </a:lnTo>
                <a:lnTo>
                  <a:pt x="1446" y="9738"/>
                </a:lnTo>
                <a:lnTo>
                  <a:pt x="724" y="9738"/>
                </a:lnTo>
                <a:lnTo>
                  <a:pt x="0" y="9738"/>
                </a:lnTo>
                <a:lnTo>
                  <a:pt x="0" y="170"/>
                </a:lnTo>
                <a:close/>
              </a:path>
            </a:pathLst>
          </a:custGeom>
          <a:solidFill>
            <a:srgbClr val="fd8f8f"/>
          </a:solidFill>
          <a:ln w="0">
            <a:solidFill>
              <a:srgbClr val="cccccc"/>
            </a:solidFill>
            <a:custDash>
              <a:ds d="74000" sp="74000"/>
              <a:ds d="74000" sp="74000"/>
            </a:custDash>
          </a:ln>
        </p:spPr>
        <p:style>
          <a:lnRef idx="0"/>
          <a:fillRef idx="0"/>
          <a:effectRef idx="0"/>
          <a:fontRef idx="minor"/>
        </p:style>
        <p:txBody>
          <a:bodyPr lIns="90000" rIns="90000" tIns="45000" bIns="45000" anchor="ctr">
            <a:noAutofit/>
          </a:bodyPr>
          <a:p>
            <a:endParaRPr b="0" lang="en-US" sz="1800" strike="noStrike" u="none">
              <a:solidFill>
                <a:srgbClr val="000000"/>
              </a:solidFill>
              <a:effectLst/>
              <a:uFillTx/>
              <a:latin typeface="Arial"/>
            </a:endParaRPr>
          </a:p>
        </p:txBody>
      </p:sp>
      <p:sp>
        <p:nvSpPr>
          <p:cNvPr id="174" name="Freeform 60"/>
          <p:cNvSpPr/>
          <p:nvPr/>
        </p:nvSpPr>
        <p:spPr>
          <a:xfrm>
            <a:off x="1783800" y="2514600"/>
            <a:ext cx="8695440" cy="1370880"/>
          </a:xfrm>
          <a:custGeom>
            <a:avLst/>
            <a:gdLst>
              <a:gd name="textAreaLeft" fmla="*/ 0 w 8695440"/>
              <a:gd name="textAreaRight" fmla="*/ 8695800 w 8695440"/>
              <a:gd name="textAreaTop" fmla="*/ 0 h 1370880"/>
              <a:gd name="textAreaBottom" fmla="*/ 1371240 h 1370880"/>
            </a:gdLst>
            <a:ahLst/>
            <a:rect l="textAreaLeft" t="textAreaTop" r="textAreaRight" b="textAreaBottom"/>
            <a:pathLst>
              <a:path fill="none" w="24681" h="3809">
                <a:moveTo>
                  <a:pt x="0" y="171"/>
                </a:moveTo>
                <a:lnTo>
                  <a:pt x="748" y="104"/>
                </a:lnTo>
                <a:lnTo>
                  <a:pt x="1495" y="80"/>
                </a:lnTo>
                <a:lnTo>
                  <a:pt x="2244" y="65"/>
                </a:lnTo>
                <a:lnTo>
                  <a:pt x="2993" y="54"/>
                </a:lnTo>
                <a:lnTo>
                  <a:pt x="3740" y="36"/>
                </a:lnTo>
                <a:lnTo>
                  <a:pt x="4488" y="6"/>
                </a:lnTo>
                <a:lnTo>
                  <a:pt x="5235" y="0"/>
                </a:lnTo>
                <a:lnTo>
                  <a:pt x="5984" y="1"/>
                </a:lnTo>
                <a:lnTo>
                  <a:pt x="6731" y="56"/>
                </a:lnTo>
                <a:lnTo>
                  <a:pt x="7479" y="82"/>
                </a:lnTo>
                <a:lnTo>
                  <a:pt x="8228" y="115"/>
                </a:lnTo>
                <a:lnTo>
                  <a:pt x="8975" y="159"/>
                </a:lnTo>
                <a:lnTo>
                  <a:pt x="9724" y="241"/>
                </a:lnTo>
                <a:lnTo>
                  <a:pt x="10470" y="387"/>
                </a:lnTo>
                <a:lnTo>
                  <a:pt x="11219" y="536"/>
                </a:lnTo>
                <a:lnTo>
                  <a:pt x="11966" y="646"/>
                </a:lnTo>
                <a:lnTo>
                  <a:pt x="12715" y="747"/>
                </a:lnTo>
                <a:lnTo>
                  <a:pt x="13462" y="914"/>
                </a:lnTo>
                <a:lnTo>
                  <a:pt x="14210" y="1147"/>
                </a:lnTo>
                <a:lnTo>
                  <a:pt x="14959" y="1334"/>
                </a:lnTo>
                <a:lnTo>
                  <a:pt x="15706" y="1473"/>
                </a:lnTo>
                <a:lnTo>
                  <a:pt x="16455" y="1631"/>
                </a:lnTo>
                <a:lnTo>
                  <a:pt x="17201" y="1828"/>
                </a:lnTo>
                <a:lnTo>
                  <a:pt x="17950" y="2029"/>
                </a:lnTo>
                <a:lnTo>
                  <a:pt x="18697" y="2181"/>
                </a:lnTo>
                <a:lnTo>
                  <a:pt x="19446" y="2265"/>
                </a:lnTo>
                <a:lnTo>
                  <a:pt x="20194" y="2434"/>
                </a:lnTo>
                <a:lnTo>
                  <a:pt x="20941" y="2665"/>
                </a:lnTo>
                <a:lnTo>
                  <a:pt x="21690" y="2989"/>
                </a:lnTo>
                <a:lnTo>
                  <a:pt x="22437" y="3480"/>
                </a:lnTo>
                <a:lnTo>
                  <a:pt x="23186" y="3497"/>
                </a:lnTo>
                <a:lnTo>
                  <a:pt x="23932" y="3499"/>
                </a:lnTo>
                <a:lnTo>
                  <a:pt x="24681" y="3809"/>
                </a:lnTo>
                <a:lnTo>
                  <a:pt x="24681" y="3809"/>
                </a:lnTo>
              </a:path>
            </a:pathLst>
          </a:custGeom>
          <a:noFill/>
          <a:ln w="101520">
            <a:solidFill>
              <a:srgbClr val="d83b4a"/>
            </a:solidFill>
            <a:miter/>
            <a:headEnd len="med" type="oval" w="med"/>
            <a:tailEnd len="med" type="triangle" w="med"/>
          </a:ln>
        </p:spPr>
        <p:style>
          <a:lnRef idx="0"/>
          <a:fillRef idx="0"/>
          <a:effectRef idx="0"/>
          <a:fontRef idx="minor"/>
        </p:style>
        <p:txBody>
          <a:bodyPr lIns="139680" rIns="139680" tIns="94680" bIns="94680" anchor="ctr">
            <a:noAutofit/>
          </a:bodyPr>
          <a:p>
            <a:endParaRPr b="0" lang="en-US" sz="1800" strike="noStrike" u="none">
              <a:solidFill>
                <a:srgbClr val="000000"/>
              </a:solidFill>
              <a:effectLst/>
              <a:uFillTx/>
              <a:latin typeface="Arial"/>
            </a:endParaRPr>
          </a:p>
        </p:txBody>
      </p:sp>
      <p:sp>
        <p:nvSpPr>
          <p:cNvPr id="175" name="TextBox 63"/>
          <p:cNvSpPr/>
          <p:nvPr/>
        </p:nvSpPr>
        <p:spPr>
          <a:xfrm>
            <a:off x="1820160" y="2586600"/>
            <a:ext cx="1192320" cy="1065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3200" strike="noStrike" u="none">
                <a:solidFill>
                  <a:schemeClr val="dk1"/>
                </a:solidFill>
                <a:effectLst/>
                <a:uFillTx/>
                <a:latin typeface="Rubik Light"/>
              </a:rPr>
              <a:t>19</a:t>
            </a:r>
            <a:r>
              <a:rPr b="0" lang="en-US" sz="3200" strike="noStrike" u="none">
                <a:solidFill>
                  <a:schemeClr val="dk1"/>
                </a:solidFill>
                <a:effectLst/>
                <a:uFillTx/>
                <a:latin typeface="Rubik Light"/>
              </a:rPr>
              <a:t>9</a:t>
            </a:r>
            <a:r>
              <a:rPr b="0" lang="x-none" sz="3200" strike="noStrike" u="none">
                <a:solidFill>
                  <a:schemeClr val="dk1"/>
                </a:solidFill>
                <a:effectLst/>
                <a:uFillTx/>
                <a:latin typeface="Rubik Light"/>
              </a:rPr>
              <a:t>0</a:t>
            </a:r>
            <a:endParaRPr b="0" lang="en-US" sz="3200" strike="noStrike" u="none">
              <a:solidFill>
                <a:srgbClr val="000000"/>
              </a:solidFill>
              <a:effectLst/>
              <a:uFillTx/>
              <a:latin typeface="Arial"/>
            </a:endParaRPr>
          </a:p>
          <a:p>
            <a:pPr defTabSz="914400">
              <a:lnSpc>
                <a:spcPct val="100000"/>
              </a:lnSpc>
            </a:pPr>
            <a:r>
              <a:rPr b="1" lang="x-none" sz="3200" strike="noStrike" u="none">
                <a:solidFill>
                  <a:schemeClr val="dk1"/>
                </a:solidFill>
                <a:effectLst/>
                <a:uFillTx/>
                <a:latin typeface="Rubik Medium"/>
              </a:rPr>
              <a:t>4.44</a:t>
            </a:r>
            <a:endParaRPr b="0" lang="en-US" sz="3200" strike="noStrike" u="none">
              <a:solidFill>
                <a:srgbClr val="000000"/>
              </a:solidFill>
              <a:effectLst/>
              <a:uFillTx/>
              <a:latin typeface="Arial"/>
            </a:endParaRPr>
          </a:p>
        </p:txBody>
      </p:sp>
      <p:sp>
        <p:nvSpPr>
          <p:cNvPr id="176" name="TextBox 64"/>
          <p:cNvSpPr/>
          <p:nvPr/>
        </p:nvSpPr>
        <p:spPr>
          <a:xfrm>
            <a:off x="9012240" y="3885840"/>
            <a:ext cx="1274400" cy="1065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3200" strike="noStrike" u="none">
                <a:solidFill>
                  <a:schemeClr val="dk1"/>
                </a:solidFill>
                <a:effectLst/>
                <a:uFillTx/>
                <a:latin typeface="Rubik Light"/>
              </a:rPr>
              <a:t>2023</a:t>
            </a:r>
            <a:endParaRPr b="0" lang="en-US" sz="3200" strike="noStrike" u="none">
              <a:solidFill>
                <a:srgbClr val="000000"/>
              </a:solidFill>
              <a:effectLst/>
              <a:uFillTx/>
              <a:latin typeface="Arial"/>
            </a:endParaRPr>
          </a:p>
          <a:p>
            <a:pPr defTabSz="914400">
              <a:lnSpc>
                <a:spcPct val="100000"/>
              </a:lnSpc>
            </a:pPr>
            <a:r>
              <a:rPr b="1" lang="x-none" sz="3200" strike="noStrike" u="none">
                <a:solidFill>
                  <a:schemeClr val="dk1"/>
                </a:solidFill>
                <a:effectLst/>
                <a:uFillTx/>
                <a:latin typeface="Rubik Medium"/>
              </a:rPr>
              <a:t>2.76</a:t>
            </a:r>
            <a:endParaRPr b="0" lang="en-US" sz="3200" strike="noStrike" u="none">
              <a:solidFill>
                <a:srgbClr val="000000"/>
              </a:solidFill>
              <a:effectLst/>
              <a:uFillTx/>
              <a:latin typeface="Arial"/>
            </a:endParaRPr>
          </a:p>
        </p:txBody>
      </p:sp>
      <p:sp>
        <p:nvSpPr>
          <p:cNvPr id="177" name="TextBox 65"/>
          <p:cNvSpPr/>
          <p:nvPr/>
        </p:nvSpPr>
        <p:spPr>
          <a:xfrm>
            <a:off x="9007200" y="60076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2020</a:t>
            </a:r>
            <a:endParaRPr b="0" lang="en-US" sz="2400" strike="noStrike" u="none">
              <a:solidFill>
                <a:srgbClr val="000000"/>
              </a:solidFill>
              <a:effectLst/>
              <a:uFillTx/>
              <a:latin typeface="Arial"/>
            </a:endParaRPr>
          </a:p>
        </p:txBody>
      </p:sp>
      <p:sp>
        <p:nvSpPr>
          <p:cNvPr id="178" name="Freeform 1"/>
          <p:cNvSpPr/>
          <p:nvPr/>
        </p:nvSpPr>
        <p:spPr>
          <a:xfrm flipV="1">
            <a:off x="1819800" y="5974920"/>
            <a:ext cx="8583840" cy="44640"/>
          </a:xfrm>
          <a:custGeom>
            <a:avLst/>
            <a:gdLst>
              <a:gd name="textAreaLeft" fmla="*/ 0 w 8583840"/>
              <a:gd name="textAreaRight" fmla="*/ 8584920 w 8583840"/>
              <a:gd name="textAreaTop" fmla="*/ 720 h 44640"/>
              <a:gd name="textAreaBottom" fmla="*/ 46440 h 44640"/>
            </a:gdLst>
            <a:ahLst/>
            <a:rect l="textAreaLeft" t="textAreaTop" r="textAreaRight" b="textAreaBottom"/>
            <a:pathLst>
              <a:path w="8438364" h="8600">
                <a:moveTo>
                  <a:pt x="0" y="1"/>
                </a:moveTo>
                <a:lnTo>
                  <a:pt x="8438364" y="1"/>
                </a:lnTo>
              </a:path>
            </a:pathLst>
          </a:custGeom>
          <a:noFill/>
          <a:ln w="17762">
            <a:solidFill>
              <a:srgbClr val="262626"/>
            </a:solidFill>
            <a:miter/>
          </a:ln>
        </p:spPr>
        <p:style>
          <a:lnRef idx="0"/>
          <a:fillRef idx="0"/>
          <a:effectRef idx="0"/>
          <a:fontRef idx="minor"/>
        </p:style>
        <p:txBody>
          <a:bodyPr lIns="90000" rIns="90000" tIns="720" bIns="720" anchor="ctr">
            <a:noAutofit/>
          </a:bodyPr>
          <a:p>
            <a:endParaRPr b="0" lang="x-none" sz="1800" strike="noStrike" u="none">
              <a:solidFill>
                <a:schemeClr val="dk1"/>
              </a:solidFill>
              <a:effectLst/>
              <a:uFillTx/>
              <a:latin typeface="Calibri"/>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79" name="Group 6"/>
          <p:cNvGrpSpPr/>
          <p:nvPr/>
        </p:nvGrpSpPr>
        <p:grpSpPr>
          <a:xfrm>
            <a:off x="0" y="-720"/>
            <a:ext cx="12091320" cy="6868800"/>
            <a:chOff x="0" y="-720"/>
            <a:chExt cx="12091320" cy="6868800"/>
          </a:xfrm>
        </p:grpSpPr>
        <p:sp>
          <p:nvSpPr>
            <p:cNvPr id="180" name="Rectangle 19"/>
            <p:cNvSpPr/>
            <p:nvPr/>
          </p:nvSpPr>
          <p:spPr>
            <a:xfrm rot="16200000">
              <a:off x="5808600" y="585360"/>
              <a:ext cx="509760" cy="12055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sp>
          <p:nvSpPr>
            <p:cNvPr id="181" name="Rectangle 20"/>
            <p:cNvSpPr/>
            <p:nvPr/>
          </p:nvSpPr>
          <p:spPr>
            <a:xfrm>
              <a:off x="10764000" y="658800"/>
              <a:ext cx="1309320" cy="5892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sp>
          <p:nvSpPr>
            <p:cNvPr id="182" name="Rectangle 26"/>
            <p:cNvSpPr/>
            <p:nvPr/>
          </p:nvSpPr>
          <p:spPr>
            <a:xfrm>
              <a:off x="0" y="658800"/>
              <a:ext cx="1309320" cy="5892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sp>
          <p:nvSpPr>
            <p:cNvPr id="183" name="Rectangle 27"/>
            <p:cNvSpPr/>
            <p:nvPr/>
          </p:nvSpPr>
          <p:spPr>
            <a:xfrm rot="16200000">
              <a:off x="5784480" y="-5773320"/>
              <a:ext cx="509760" cy="12055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grpSp>
      <p:sp>
        <p:nvSpPr>
          <p:cNvPr id="184" name="TextBox 66"/>
          <p:cNvSpPr/>
          <p:nvPr/>
        </p:nvSpPr>
        <p:spPr>
          <a:xfrm>
            <a:off x="10064520" y="6590160"/>
            <a:ext cx="2126520" cy="242280"/>
          </a:xfrm>
          <a:prstGeom prst="rect">
            <a:avLst/>
          </a:prstGeom>
          <a:noFill/>
          <a:ln w="0">
            <a:noFill/>
          </a:ln>
        </p:spPr>
        <p:style>
          <a:lnRef idx="0"/>
          <a:fillRef idx="0"/>
          <a:effectRef idx="0"/>
          <a:fontRef idx="minor"/>
        </p:style>
        <p:txBody>
          <a:bodyPr lIns="90000" rIns="90000" tIns="45000" bIns="45000" anchor="t" anchorCtr="1">
            <a:spAutoFit/>
          </a:bodyPr>
          <a:p>
            <a:pPr algn="r" defTabSz="914400">
              <a:lnSpc>
                <a:spcPct val="100000"/>
              </a:lnSpc>
            </a:pPr>
            <a:r>
              <a:rPr b="0" lang="en-GB" sz="1000" strike="noStrike" u="none">
                <a:solidFill>
                  <a:schemeClr val="lt1">
                    <a:lumMod val="50000"/>
                  </a:schemeClr>
                </a:solidFill>
                <a:effectLst/>
                <a:uFillTx/>
                <a:latin typeface="Rubik-Light"/>
              </a:rPr>
              <a:t>M</a:t>
            </a:r>
            <a:r>
              <a:rPr b="0" lang="x-none" sz="1000" strike="noStrike" u="none">
                <a:solidFill>
                  <a:schemeClr val="lt1">
                    <a:lumMod val="50000"/>
                  </a:schemeClr>
                </a:solidFill>
                <a:effectLst/>
                <a:uFillTx/>
                <a:latin typeface="Rubik-Light"/>
              </a:rPr>
              <a:t>ore info: gapminder.org/145</a:t>
            </a:r>
            <a:endParaRPr b="0" lang="en-US" sz="1000" strike="noStrike" u="none">
              <a:solidFill>
                <a:srgbClr val="000000"/>
              </a:solidFill>
              <a:effectLst/>
              <a:uFillTx/>
              <a:latin typeface="Arial"/>
            </a:endParaRPr>
          </a:p>
        </p:txBody>
      </p:sp>
      <p:sp>
        <p:nvSpPr>
          <p:cNvPr id="185" name="TextBox 67"/>
          <p:cNvSpPr/>
          <p:nvPr/>
        </p:nvSpPr>
        <p:spPr>
          <a:xfrm>
            <a:off x="11880" y="6539040"/>
            <a:ext cx="3063240" cy="242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sv-SE" sz="1000" strike="noStrike" u="none">
                <a:solidFill>
                  <a:schemeClr val="lt1">
                    <a:lumMod val="50000"/>
                  </a:schemeClr>
                </a:solidFill>
                <a:effectLst/>
                <a:uFillTx/>
                <a:latin typeface="Rubik-Light"/>
              </a:rPr>
              <a:t>Source: IHME</a:t>
            </a:r>
            <a:endParaRPr b="0" lang="en-US" sz="1000" strike="noStrike" u="none">
              <a:solidFill>
                <a:srgbClr val="000000"/>
              </a:solidFill>
              <a:effectLst/>
              <a:uFillTx/>
              <a:latin typeface="Arial"/>
            </a:endParaRPr>
          </a:p>
        </p:txBody>
      </p:sp>
      <p:sp>
        <p:nvSpPr>
          <p:cNvPr id="186" name="TextBox 68"/>
          <p:cNvSpPr/>
          <p:nvPr/>
        </p:nvSpPr>
        <p:spPr>
          <a:xfrm>
            <a:off x="1735560" y="360360"/>
            <a:ext cx="9681480" cy="10350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4400" strike="noStrike" u="none">
                <a:solidFill>
                  <a:schemeClr val="dk1"/>
                </a:solidFill>
                <a:effectLst/>
                <a:uFillTx/>
                <a:latin typeface="Rubik Medium"/>
              </a:rPr>
              <a:t>Indoor Air Pollution deaths</a:t>
            </a:r>
            <a:br>
              <a:rPr sz="4400"/>
            </a:br>
            <a:r>
              <a:rPr b="0" lang="x-none" sz="1800" strike="noStrike" u="none">
                <a:solidFill>
                  <a:schemeClr val="dk1"/>
                </a:solidFill>
                <a:effectLst/>
                <a:uFillTx/>
                <a:latin typeface="Rubik Light"/>
              </a:rPr>
              <a:t>Millions</a:t>
            </a:r>
            <a:r>
              <a:rPr b="0" lang="en-US" sz="1800" strike="noStrike" u="none">
                <a:solidFill>
                  <a:schemeClr val="dk1"/>
                </a:solidFill>
                <a:effectLst/>
                <a:uFillTx/>
                <a:latin typeface="Rubik Light"/>
              </a:rPr>
              <a:t> </a:t>
            </a:r>
            <a:r>
              <a:rPr b="0" lang="x-none" sz="1800" strike="noStrike" u="none">
                <a:solidFill>
                  <a:schemeClr val="dk1"/>
                </a:solidFill>
                <a:effectLst/>
                <a:uFillTx/>
                <a:latin typeface="Rubik Light"/>
              </a:rPr>
              <a:t>of deaths globally</a:t>
            </a:r>
            <a:endParaRPr b="0" lang="en-US" sz="1800" strike="noStrike" u="none">
              <a:solidFill>
                <a:srgbClr val="000000"/>
              </a:solidFill>
              <a:effectLst/>
              <a:uFillTx/>
              <a:latin typeface="Arial"/>
            </a:endParaRPr>
          </a:p>
        </p:txBody>
      </p:sp>
      <p:sp>
        <p:nvSpPr>
          <p:cNvPr id="187" name="TextBox 69"/>
          <p:cNvSpPr/>
          <p:nvPr/>
        </p:nvSpPr>
        <p:spPr>
          <a:xfrm>
            <a:off x="1632960" y="5995080"/>
            <a:ext cx="838800" cy="45540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0" lang="x-none" sz="2400" strike="noStrike" u="none">
                <a:solidFill>
                  <a:schemeClr val="dk1">
                    <a:lumMod val="85000"/>
                    <a:lumOff val="15000"/>
                  </a:schemeClr>
                </a:solidFill>
                <a:effectLst/>
                <a:uFillTx/>
                <a:latin typeface="Rubik Light"/>
              </a:rPr>
              <a:t>1990</a:t>
            </a:r>
            <a:endParaRPr b="0" lang="en-US" sz="2400" strike="noStrike" u="none">
              <a:solidFill>
                <a:srgbClr val="000000"/>
              </a:solidFill>
              <a:effectLst/>
              <a:uFillTx/>
              <a:latin typeface="Arial"/>
            </a:endParaRPr>
          </a:p>
        </p:txBody>
      </p:sp>
      <p:sp>
        <p:nvSpPr>
          <p:cNvPr id="188" name="TextBox 70"/>
          <p:cNvSpPr/>
          <p:nvPr/>
        </p:nvSpPr>
        <p:spPr>
          <a:xfrm>
            <a:off x="2649960" y="5995080"/>
            <a:ext cx="825480" cy="45540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0" lang="x-none" sz="2400" strike="noStrike" u="none">
                <a:solidFill>
                  <a:schemeClr val="dk1">
                    <a:lumMod val="85000"/>
                    <a:lumOff val="15000"/>
                  </a:schemeClr>
                </a:solidFill>
                <a:effectLst/>
                <a:uFillTx/>
                <a:latin typeface="Rubik Light"/>
              </a:rPr>
              <a:t>1995</a:t>
            </a:r>
            <a:endParaRPr b="0" lang="en-US" sz="2400" strike="noStrike" u="none">
              <a:solidFill>
                <a:srgbClr val="000000"/>
              </a:solidFill>
              <a:effectLst/>
              <a:uFillTx/>
              <a:latin typeface="Arial"/>
            </a:endParaRPr>
          </a:p>
        </p:txBody>
      </p:sp>
      <p:sp>
        <p:nvSpPr>
          <p:cNvPr id="189" name="TextBox 71"/>
          <p:cNvSpPr/>
          <p:nvPr/>
        </p:nvSpPr>
        <p:spPr>
          <a:xfrm>
            <a:off x="3838680" y="5995080"/>
            <a:ext cx="915120" cy="45540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0" lang="x-none" sz="2400" strike="noStrike" u="none">
                <a:solidFill>
                  <a:schemeClr val="dk1">
                    <a:lumMod val="85000"/>
                    <a:lumOff val="15000"/>
                  </a:schemeClr>
                </a:solidFill>
                <a:effectLst/>
                <a:uFillTx/>
                <a:latin typeface="Rubik Light"/>
              </a:rPr>
              <a:t>2000</a:t>
            </a:r>
            <a:endParaRPr b="0" lang="en-US" sz="2400" strike="noStrike" u="none">
              <a:solidFill>
                <a:srgbClr val="000000"/>
              </a:solidFill>
              <a:effectLst/>
              <a:uFillTx/>
              <a:latin typeface="Arial"/>
            </a:endParaRPr>
          </a:p>
        </p:txBody>
      </p:sp>
      <p:sp>
        <p:nvSpPr>
          <p:cNvPr id="190" name="TextBox 72"/>
          <p:cNvSpPr/>
          <p:nvPr/>
        </p:nvSpPr>
        <p:spPr>
          <a:xfrm>
            <a:off x="5101200" y="60040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2005</a:t>
            </a:r>
            <a:endParaRPr b="0" lang="en-US" sz="2400" strike="noStrike" u="none">
              <a:solidFill>
                <a:srgbClr val="000000"/>
              </a:solidFill>
              <a:effectLst/>
              <a:uFillTx/>
              <a:latin typeface="Arial"/>
            </a:endParaRPr>
          </a:p>
        </p:txBody>
      </p:sp>
      <p:sp>
        <p:nvSpPr>
          <p:cNvPr id="191" name="TextBox 73"/>
          <p:cNvSpPr/>
          <p:nvPr/>
        </p:nvSpPr>
        <p:spPr>
          <a:xfrm>
            <a:off x="6363000" y="60040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2010</a:t>
            </a:r>
            <a:endParaRPr b="0" lang="en-US" sz="2400" strike="noStrike" u="none">
              <a:solidFill>
                <a:srgbClr val="000000"/>
              </a:solidFill>
              <a:effectLst/>
              <a:uFillTx/>
              <a:latin typeface="Arial"/>
            </a:endParaRPr>
          </a:p>
        </p:txBody>
      </p:sp>
      <p:sp>
        <p:nvSpPr>
          <p:cNvPr id="192" name="TextBox 74"/>
          <p:cNvSpPr/>
          <p:nvPr/>
        </p:nvSpPr>
        <p:spPr>
          <a:xfrm>
            <a:off x="7675200" y="60076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2015</a:t>
            </a:r>
            <a:endParaRPr b="0" lang="en-US" sz="2400" strike="noStrike" u="none">
              <a:solidFill>
                <a:srgbClr val="000000"/>
              </a:solidFill>
              <a:effectLst/>
              <a:uFillTx/>
              <a:latin typeface="Arial"/>
            </a:endParaRPr>
          </a:p>
        </p:txBody>
      </p:sp>
      <p:grpSp>
        <p:nvGrpSpPr>
          <p:cNvPr id="193" name="Image 13"/>
          <p:cNvGrpSpPr/>
          <p:nvPr/>
        </p:nvGrpSpPr>
        <p:grpSpPr>
          <a:xfrm>
            <a:off x="1818000" y="6014880"/>
            <a:ext cx="2477880" cy="60840"/>
            <a:chOff x="1818000" y="6014880"/>
            <a:chExt cx="2477880" cy="60840"/>
          </a:xfrm>
        </p:grpSpPr>
        <p:sp>
          <p:nvSpPr>
            <p:cNvPr id="194" name="Freeform 62"/>
            <p:cNvSpPr/>
            <p:nvPr/>
          </p:nvSpPr>
          <p:spPr>
            <a:xfrm>
              <a:off x="1818000" y="6014880"/>
              <a:ext cx="2160" cy="50400"/>
            </a:xfrm>
            <a:custGeom>
              <a:avLst/>
              <a:gdLst>
                <a:gd name="textAreaLeft" fmla="*/ 0 w 2160"/>
                <a:gd name="textAreaRight" fmla="*/ 3240 w 2160"/>
                <a:gd name="textAreaTop" fmla="*/ 0 h 50400"/>
                <a:gd name="textAreaBottom" fmla="*/ 51480 h 50400"/>
              </a:gdLst>
              <a:ahLst/>
              <a:rect l="textAreaLeft" t="textAreaTop" r="textAreaRight" b="textAreaBottom"/>
              <a:pathLst>
                <a:path w="8882" h="51602">
                  <a:moveTo>
                    <a:pt x="41" y="530"/>
                  </a:moveTo>
                  <a:lnTo>
                    <a:pt x="41" y="52132"/>
                  </a:lnTo>
                </a:path>
              </a:pathLst>
            </a:custGeom>
            <a:noFill/>
            <a:ln w="8881">
              <a:solidFill>
                <a:srgbClr val="000000"/>
              </a:solidFill>
              <a:miter/>
            </a:ln>
          </p:spPr>
          <p:style>
            <a:lnRef idx="0"/>
            <a:fillRef idx="0"/>
            <a:effectRef idx="0"/>
            <a:fontRef idx="minor"/>
          </p:style>
          <p:txBody>
            <a:bodyPr lIns="90000" rIns="90000" tIns="6480" bIns="6480" anchor="ctr">
              <a:noAutofit/>
            </a:bodyPr>
            <a:p>
              <a:endParaRPr b="0" lang="x-none" sz="1800" strike="noStrike" u="none">
                <a:solidFill>
                  <a:schemeClr val="dk1"/>
                </a:solidFill>
                <a:effectLst/>
                <a:uFillTx/>
                <a:latin typeface="Calibri"/>
              </a:endParaRPr>
            </a:p>
          </p:txBody>
        </p:sp>
        <p:sp>
          <p:nvSpPr>
            <p:cNvPr id="195" name="Freeform 69"/>
            <p:cNvSpPr/>
            <p:nvPr/>
          </p:nvSpPr>
          <p:spPr>
            <a:xfrm>
              <a:off x="3031200" y="6025320"/>
              <a:ext cx="1800" cy="50400"/>
            </a:xfrm>
            <a:custGeom>
              <a:avLst/>
              <a:gdLst>
                <a:gd name="textAreaLeft" fmla="*/ 0 w 1800"/>
                <a:gd name="textAreaRight" fmla="*/ 2880 w 1800"/>
                <a:gd name="textAreaTop" fmla="*/ 0 h 50400"/>
                <a:gd name="textAreaBottom" fmla="*/ 51480 h 50400"/>
              </a:gdLst>
              <a:ahLst/>
              <a:rect l="textAreaLeft" t="textAreaTop" r="textAreaRight" b="textAreaBottom"/>
              <a:pathLst>
                <a:path w="8882" h="51602">
                  <a:moveTo>
                    <a:pt x="409" y="530"/>
                  </a:moveTo>
                  <a:lnTo>
                    <a:pt x="409" y="52132"/>
                  </a:lnTo>
                </a:path>
              </a:pathLst>
            </a:custGeom>
            <a:noFill/>
            <a:ln w="8881">
              <a:solidFill>
                <a:srgbClr val="000000"/>
              </a:solidFill>
              <a:miter/>
            </a:ln>
          </p:spPr>
          <p:style>
            <a:lnRef idx="0"/>
            <a:fillRef idx="0"/>
            <a:effectRef idx="0"/>
            <a:fontRef idx="minor"/>
          </p:style>
          <p:txBody>
            <a:bodyPr lIns="90000" rIns="90000" tIns="6480" bIns="6480" anchor="ctr">
              <a:noAutofit/>
            </a:bodyPr>
            <a:p>
              <a:endParaRPr b="0" lang="x-none" sz="1800" strike="noStrike" u="none">
                <a:solidFill>
                  <a:schemeClr val="dk1"/>
                </a:solidFill>
                <a:effectLst/>
                <a:uFillTx/>
                <a:latin typeface="Calibri"/>
              </a:endParaRPr>
            </a:p>
          </p:txBody>
        </p:sp>
        <p:sp>
          <p:nvSpPr>
            <p:cNvPr id="196" name="Freeform 70"/>
            <p:cNvSpPr/>
            <p:nvPr/>
          </p:nvSpPr>
          <p:spPr>
            <a:xfrm>
              <a:off x="4293720" y="6019920"/>
              <a:ext cx="2160" cy="50400"/>
            </a:xfrm>
            <a:custGeom>
              <a:avLst/>
              <a:gdLst>
                <a:gd name="textAreaLeft" fmla="*/ 0 w 2160"/>
                <a:gd name="textAreaRight" fmla="*/ 3240 w 2160"/>
                <a:gd name="textAreaTop" fmla="*/ 0 h 50400"/>
                <a:gd name="textAreaBottom" fmla="*/ 51480 h 5040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6480" bIns="6480" anchor="ctr">
              <a:noAutofit/>
            </a:bodyPr>
            <a:p>
              <a:endParaRPr b="0" lang="x-none" sz="1800" strike="noStrike" u="none">
                <a:solidFill>
                  <a:schemeClr val="dk1"/>
                </a:solidFill>
                <a:effectLst/>
                <a:uFillTx/>
                <a:latin typeface="Calibri"/>
              </a:endParaRPr>
            </a:p>
          </p:txBody>
        </p:sp>
      </p:grpSp>
      <p:grpSp>
        <p:nvGrpSpPr>
          <p:cNvPr id="197" name="Image 14"/>
          <p:cNvGrpSpPr/>
          <p:nvPr/>
        </p:nvGrpSpPr>
        <p:grpSpPr>
          <a:xfrm>
            <a:off x="4800600" y="6014880"/>
            <a:ext cx="6443280" cy="5400"/>
            <a:chOff x="4800600" y="6014880"/>
            <a:chExt cx="6443280" cy="5400"/>
          </a:xfrm>
        </p:grpSpPr>
        <p:sp>
          <p:nvSpPr>
            <p:cNvPr id="198" name="Freeform 71"/>
            <p:cNvSpPr/>
            <p:nvPr/>
          </p:nvSpPr>
          <p:spPr>
            <a:xfrm>
              <a:off x="4800600" y="6014880"/>
              <a:ext cx="6840" cy="4320"/>
            </a:xfrm>
            <a:custGeom>
              <a:avLst/>
              <a:gdLst>
                <a:gd name="textAreaLeft" fmla="*/ 0 w 6840"/>
                <a:gd name="textAreaRight" fmla="*/ 7920 w 6840"/>
                <a:gd name="textAreaTop" fmla="*/ 0 h 4320"/>
                <a:gd name="textAreaBottom" fmla="*/ 5400 h 4320"/>
              </a:gdLst>
              <a:ahLst/>
              <a:rect l="textAreaLeft" t="textAreaTop" r="textAreaRight" b="textAreaBottom"/>
              <a:pathLst>
                <a:path w="8882" h="51602">
                  <a:moveTo>
                    <a:pt x="41" y="530"/>
                  </a:moveTo>
                  <a:lnTo>
                    <a:pt x="41" y="52132"/>
                  </a:lnTo>
                </a:path>
              </a:pathLst>
            </a:custGeom>
            <a:noFill/>
            <a:ln w="8881">
              <a:solidFill>
                <a:srgbClr val="000000"/>
              </a:solidFill>
              <a:miter/>
            </a:ln>
          </p:spPr>
          <p:style>
            <a:lnRef idx="0"/>
            <a:fillRef idx="0"/>
            <a:effectRef idx="0"/>
            <a:fontRef idx="minor"/>
          </p:style>
          <p:txBody>
            <a:bodyPr lIns="90000" rIns="90000" tIns="-39600" bIns="-39600" anchor="ctr">
              <a:noAutofit/>
            </a:bodyPr>
            <a:p>
              <a:endParaRPr b="0" lang="x-none" sz="1800" strike="noStrike" u="none">
                <a:solidFill>
                  <a:schemeClr val="dk1"/>
                </a:solidFill>
                <a:effectLst/>
                <a:uFillTx/>
                <a:latin typeface="Calibri"/>
              </a:endParaRPr>
            </a:p>
          </p:txBody>
        </p:sp>
        <p:sp>
          <p:nvSpPr>
            <p:cNvPr id="199" name="Freeform 72"/>
            <p:cNvSpPr/>
            <p:nvPr/>
          </p:nvSpPr>
          <p:spPr>
            <a:xfrm>
              <a:off x="7914600" y="6015960"/>
              <a:ext cx="6840" cy="4320"/>
            </a:xfrm>
            <a:custGeom>
              <a:avLst/>
              <a:gdLst>
                <a:gd name="textAreaLeft" fmla="*/ 0 w 6840"/>
                <a:gd name="textAreaRight" fmla="*/ 7920 w 6840"/>
                <a:gd name="textAreaTop" fmla="*/ 0 h 4320"/>
                <a:gd name="textAreaBottom" fmla="*/ 5400 h 4320"/>
              </a:gdLst>
              <a:ahLst/>
              <a:rect l="textAreaLeft" t="textAreaTop" r="textAreaRight" b="textAreaBottom"/>
              <a:pathLst>
                <a:path w="8882" h="51602">
                  <a:moveTo>
                    <a:pt x="409" y="530"/>
                  </a:moveTo>
                  <a:lnTo>
                    <a:pt x="409" y="52132"/>
                  </a:lnTo>
                </a:path>
              </a:pathLst>
            </a:custGeom>
            <a:noFill/>
            <a:ln w="8881">
              <a:solidFill>
                <a:srgbClr val="000000"/>
              </a:solidFill>
              <a:miter/>
            </a:ln>
          </p:spPr>
          <p:style>
            <a:lnRef idx="0"/>
            <a:fillRef idx="0"/>
            <a:effectRef idx="0"/>
            <a:fontRef idx="minor"/>
          </p:style>
          <p:txBody>
            <a:bodyPr lIns="90000" rIns="90000" tIns="-39600" bIns="-39600" anchor="ctr">
              <a:noAutofit/>
            </a:bodyPr>
            <a:p>
              <a:endParaRPr b="0" lang="x-none" sz="1800" strike="noStrike" u="none">
                <a:solidFill>
                  <a:schemeClr val="dk1"/>
                </a:solidFill>
                <a:effectLst/>
                <a:uFillTx/>
                <a:latin typeface="Calibri"/>
              </a:endParaRPr>
            </a:p>
          </p:txBody>
        </p:sp>
        <p:sp>
          <p:nvSpPr>
            <p:cNvPr id="200" name="Freeform 73"/>
            <p:cNvSpPr/>
            <p:nvPr/>
          </p:nvSpPr>
          <p:spPr>
            <a:xfrm>
              <a:off x="11237040" y="6015240"/>
              <a:ext cx="6840" cy="4680"/>
            </a:xfrm>
            <a:custGeom>
              <a:avLst/>
              <a:gdLst>
                <a:gd name="textAreaLeft" fmla="*/ 0 w 6840"/>
                <a:gd name="textAreaRight" fmla="*/ 7920 w 6840"/>
                <a:gd name="textAreaTop" fmla="*/ 0 h 4680"/>
                <a:gd name="textAreaBottom" fmla="*/ 5760 h 468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39240" bIns="-39240" anchor="ctr">
              <a:noAutofit/>
            </a:bodyPr>
            <a:p>
              <a:endParaRPr b="0" lang="x-none" sz="1800" strike="noStrike" u="none">
                <a:solidFill>
                  <a:schemeClr val="dk1"/>
                </a:solidFill>
                <a:effectLst/>
                <a:uFillTx/>
                <a:latin typeface="Calibri"/>
              </a:endParaRPr>
            </a:p>
          </p:txBody>
        </p:sp>
      </p:grpSp>
      <p:grpSp>
        <p:nvGrpSpPr>
          <p:cNvPr id="201" name="Image 15"/>
          <p:cNvGrpSpPr/>
          <p:nvPr/>
        </p:nvGrpSpPr>
        <p:grpSpPr>
          <a:xfrm>
            <a:off x="5529240" y="6016680"/>
            <a:ext cx="3908880" cy="54000"/>
            <a:chOff x="5529240" y="6016680"/>
            <a:chExt cx="3908880" cy="54000"/>
          </a:xfrm>
        </p:grpSpPr>
        <p:sp>
          <p:nvSpPr>
            <p:cNvPr id="202" name="Freeform 74"/>
            <p:cNvSpPr/>
            <p:nvPr/>
          </p:nvSpPr>
          <p:spPr>
            <a:xfrm>
              <a:off x="5529240" y="6016680"/>
              <a:ext cx="2160" cy="45000"/>
            </a:xfrm>
            <a:custGeom>
              <a:avLst/>
              <a:gdLst>
                <a:gd name="textAreaLeft" fmla="*/ 0 w 2160"/>
                <a:gd name="textAreaRight" fmla="*/ 3240 w 2160"/>
                <a:gd name="textAreaTop" fmla="*/ 0 h 45000"/>
                <a:gd name="textAreaBottom" fmla="*/ 46080 h 45000"/>
              </a:gdLst>
              <a:ahLst/>
              <a:rect l="textAreaLeft" t="textAreaTop" r="textAreaRight" b="textAreaBottom"/>
              <a:pathLst>
                <a:path w="8882" h="51602">
                  <a:moveTo>
                    <a:pt x="41" y="530"/>
                  </a:moveTo>
                  <a:lnTo>
                    <a:pt x="41"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sp>
          <p:nvSpPr>
            <p:cNvPr id="203" name="Freeform 75"/>
            <p:cNvSpPr/>
            <p:nvPr/>
          </p:nvSpPr>
          <p:spPr>
            <a:xfrm>
              <a:off x="6811560" y="6025680"/>
              <a:ext cx="1800" cy="45000"/>
            </a:xfrm>
            <a:custGeom>
              <a:avLst/>
              <a:gdLst>
                <a:gd name="textAreaLeft" fmla="*/ 0 w 1800"/>
                <a:gd name="textAreaRight" fmla="*/ 2880 w 1800"/>
                <a:gd name="textAreaTop" fmla="*/ 0 h 45000"/>
                <a:gd name="textAreaBottom" fmla="*/ 46080 h 45000"/>
              </a:gdLst>
              <a:ahLst/>
              <a:rect l="textAreaLeft" t="textAreaTop" r="textAreaRight" b="textAreaBottom"/>
              <a:pathLst>
                <a:path w="8882" h="51602">
                  <a:moveTo>
                    <a:pt x="409" y="530"/>
                  </a:moveTo>
                  <a:lnTo>
                    <a:pt x="409"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sp>
          <p:nvSpPr>
            <p:cNvPr id="204" name="Freeform 76"/>
            <p:cNvSpPr/>
            <p:nvPr/>
          </p:nvSpPr>
          <p:spPr>
            <a:xfrm>
              <a:off x="8141040" y="6021000"/>
              <a:ext cx="2160" cy="45000"/>
            </a:xfrm>
            <a:custGeom>
              <a:avLst/>
              <a:gdLst>
                <a:gd name="textAreaLeft" fmla="*/ 0 w 2160"/>
                <a:gd name="textAreaRight" fmla="*/ 3240 w 2160"/>
                <a:gd name="textAreaTop" fmla="*/ 0 h 45000"/>
                <a:gd name="textAreaBottom" fmla="*/ 46080 h 4500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sp>
          <p:nvSpPr>
            <p:cNvPr id="205" name="Freeform 77"/>
            <p:cNvSpPr/>
            <p:nvPr/>
          </p:nvSpPr>
          <p:spPr>
            <a:xfrm>
              <a:off x="9435960" y="6021360"/>
              <a:ext cx="2160" cy="45000"/>
            </a:xfrm>
            <a:custGeom>
              <a:avLst/>
              <a:gdLst>
                <a:gd name="textAreaLeft" fmla="*/ 0 w 2160"/>
                <a:gd name="textAreaRight" fmla="*/ 3240 w 2160"/>
                <a:gd name="textAreaTop" fmla="*/ 0 h 45000"/>
                <a:gd name="textAreaBottom" fmla="*/ 46080 h 4500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grpSp>
      <p:sp>
        <p:nvSpPr>
          <p:cNvPr id="206" name="Freeform 78"/>
          <p:cNvSpPr/>
          <p:nvPr/>
        </p:nvSpPr>
        <p:spPr>
          <a:xfrm>
            <a:off x="1810440" y="2514600"/>
            <a:ext cx="8589240" cy="3505320"/>
          </a:xfrm>
          <a:custGeom>
            <a:avLst/>
            <a:gdLst>
              <a:gd name="textAreaLeft" fmla="*/ 0 w 8589240"/>
              <a:gd name="textAreaRight" fmla="*/ 8589600 w 8589240"/>
              <a:gd name="textAreaTop" fmla="*/ 0 h 3505320"/>
              <a:gd name="textAreaBottom" fmla="*/ 3505680 h 3505320"/>
            </a:gdLst>
            <a:ahLst/>
            <a:rect l="textAreaLeft" t="textAreaTop" r="textAreaRight" b="textAreaBottom"/>
            <a:pathLst>
              <a:path w="23860" h="9738">
                <a:moveTo>
                  <a:pt x="0" y="170"/>
                </a:moveTo>
                <a:lnTo>
                  <a:pt x="724" y="104"/>
                </a:lnTo>
                <a:lnTo>
                  <a:pt x="1446" y="80"/>
                </a:lnTo>
                <a:lnTo>
                  <a:pt x="2169" y="64"/>
                </a:lnTo>
                <a:lnTo>
                  <a:pt x="2893" y="54"/>
                </a:lnTo>
                <a:lnTo>
                  <a:pt x="3615" y="35"/>
                </a:lnTo>
                <a:lnTo>
                  <a:pt x="4339" y="6"/>
                </a:lnTo>
                <a:lnTo>
                  <a:pt x="5061" y="0"/>
                </a:lnTo>
                <a:lnTo>
                  <a:pt x="5785" y="1"/>
                </a:lnTo>
                <a:lnTo>
                  <a:pt x="6507" y="56"/>
                </a:lnTo>
                <a:lnTo>
                  <a:pt x="7231" y="82"/>
                </a:lnTo>
                <a:lnTo>
                  <a:pt x="7954" y="114"/>
                </a:lnTo>
                <a:lnTo>
                  <a:pt x="8676" y="158"/>
                </a:lnTo>
                <a:lnTo>
                  <a:pt x="9400" y="240"/>
                </a:lnTo>
                <a:lnTo>
                  <a:pt x="10122" y="385"/>
                </a:lnTo>
                <a:lnTo>
                  <a:pt x="10846" y="534"/>
                </a:lnTo>
                <a:lnTo>
                  <a:pt x="11568" y="643"/>
                </a:lnTo>
                <a:lnTo>
                  <a:pt x="12292" y="744"/>
                </a:lnTo>
                <a:lnTo>
                  <a:pt x="13014" y="909"/>
                </a:lnTo>
                <a:lnTo>
                  <a:pt x="13738" y="1142"/>
                </a:lnTo>
                <a:lnTo>
                  <a:pt x="14461" y="1328"/>
                </a:lnTo>
                <a:lnTo>
                  <a:pt x="15183" y="1466"/>
                </a:lnTo>
                <a:lnTo>
                  <a:pt x="15907" y="1623"/>
                </a:lnTo>
                <a:lnTo>
                  <a:pt x="16629" y="1819"/>
                </a:lnTo>
                <a:lnTo>
                  <a:pt x="17353" y="2019"/>
                </a:lnTo>
                <a:lnTo>
                  <a:pt x="18075" y="2171"/>
                </a:lnTo>
                <a:lnTo>
                  <a:pt x="18799" y="2255"/>
                </a:lnTo>
                <a:lnTo>
                  <a:pt x="19523" y="2422"/>
                </a:lnTo>
                <a:lnTo>
                  <a:pt x="20245" y="2652"/>
                </a:lnTo>
                <a:lnTo>
                  <a:pt x="20968" y="2975"/>
                </a:lnTo>
                <a:lnTo>
                  <a:pt x="21690" y="3463"/>
                </a:lnTo>
                <a:lnTo>
                  <a:pt x="22414" y="3480"/>
                </a:lnTo>
                <a:lnTo>
                  <a:pt x="23136" y="3482"/>
                </a:lnTo>
                <a:lnTo>
                  <a:pt x="23860" y="3791"/>
                </a:lnTo>
                <a:lnTo>
                  <a:pt x="23860" y="9738"/>
                </a:lnTo>
                <a:lnTo>
                  <a:pt x="23136" y="9738"/>
                </a:lnTo>
                <a:lnTo>
                  <a:pt x="22414" y="9738"/>
                </a:lnTo>
                <a:lnTo>
                  <a:pt x="21690" y="9738"/>
                </a:lnTo>
                <a:lnTo>
                  <a:pt x="20968" y="9738"/>
                </a:lnTo>
                <a:lnTo>
                  <a:pt x="20245" y="9738"/>
                </a:lnTo>
                <a:lnTo>
                  <a:pt x="19523" y="9738"/>
                </a:lnTo>
                <a:lnTo>
                  <a:pt x="18799" y="9738"/>
                </a:lnTo>
                <a:lnTo>
                  <a:pt x="18075" y="9738"/>
                </a:lnTo>
                <a:lnTo>
                  <a:pt x="17353" y="9738"/>
                </a:lnTo>
                <a:lnTo>
                  <a:pt x="16629" y="9738"/>
                </a:lnTo>
                <a:lnTo>
                  <a:pt x="15907" y="9738"/>
                </a:lnTo>
                <a:lnTo>
                  <a:pt x="15183" y="9738"/>
                </a:lnTo>
                <a:lnTo>
                  <a:pt x="14461" y="9738"/>
                </a:lnTo>
                <a:lnTo>
                  <a:pt x="13738" y="9738"/>
                </a:lnTo>
                <a:lnTo>
                  <a:pt x="13014" y="9738"/>
                </a:lnTo>
                <a:lnTo>
                  <a:pt x="12292" y="9738"/>
                </a:lnTo>
                <a:lnTo>
                  <a:pt x="11568" y="9738"/>
                </a:lnTo>
                <a:lnTo>
                  <a:pt x="10846" y="9738"/>
                </a:lnTo>
                <a:lnTo>
                  <a:pt x="10122" y="9738"/>
                </a:lnTo>
                <a:lnTo>
                  <a:pt x="9400" y="9738"/>
                </a:lnTo>
                <a:lnTo>
                  <a:pt x="8676" y="9738"/>
                </a:lnTo>
                <a:lnTo>
                  <a:pt x="7954" y="9738"/>
                </a:lnTo>
                <a:lnTo>
                  <a:pt x="7231" y="9738"/>
                </a:lnTo>
                <a:lnTo>
                  <a:pt x="6507" y="9738"/>
                </a:lnTo>
                <a:lnTo>
                  <a:pt x="5785" y="9738"/>
                </a:lnTo>
                <a:lnTo>
                  <a:pt x="5061" y="9738"/>
                </a:lnTo>
                <a:lnTo>
                  <a:pt x="4339" y="9738"/>
                </a:lnTo>
                <a:lnTo>
                  <a:pt x="3615" y="9738"/>
                </a:lnTo>
                <a:lnTo>
                  <a:pt x="2893" y="9738"/>
                </a:lnTo>
                <a:lnTo>
                  <a:pt x="2169" y="9738"/>
                </a:lnTo>
                <a:lnTo>
                  <a:pt x="1446" y="9738"/>
                </a:lnTo>
                <a:lnTo>
                  <a:pt x="724" y="9738"/>
                </a:lnTo>
                <a:lnTo>
                  <a:pt x="0" y="9738"/>
                </a:lnTo>
                <a:lnTo>
                  <a:pt x="0" y="170"/>
                </a:lnTo>
                <a:close/>
              </a:path>
            </a:pathLst>
          </a:custGeom>
          <a:solidFill>
            <a:srgbClr val="fd8f8f"/>
          </a:solidFill>
          <a:ln w="0">
            <a:solidFill>
              <a:srgbClr val="cccccc"/>
            </a:solidFill>
            <a:custDash>
              <a:ds d="74000" sp="74000"/>
              <a:ds d="74000" sp="74000"/>
            </a:custDash>
          </a:ln>
        </p:spPr>
        <p:style>
          <a:lnRef idx="0"/>
          <a:fillRef idx="0"/>
          <a:effectRef idx="0"/>
          <a:fontRef idx="minor"/>
        </p:style>
        <p:txBody>
          <a:bodyPr lIns="90000" rIns="90000" tIns="45000" bIns="45000" anchor="ctr">
            <a:noAutofit/>
          </a:bodyPr>
          <a:p>
            <a:endParaRPr b="0" lang="en-US" sz="1800" strike="noStrike" u="none">
              <a:solidFill>
                <a:srgbClr val="000000"/>
              </a:solidFill>
              <a:effectLst/>
              <a:uFillTx/>
              <a:latin typeface="Arial"/>
            </a:endParaRPr>
          </a:p>
        </p:txBody>
      </p:sp>
      <p:sp>
        <p:nvSpPr>
          <p:cNvPr id="207" name="Freeform 79"/>
          <p:cNvSpPr/>
          <p:nvPr/>
        </p:nvSpPr>
        <p:spPr>
          <a:xfrm>
            <a:off x="1783800" y="2514600"/>
            <a:ext cx="8695440" cy="1370880"/>
          </a:xfrm>
          <a:custGeom>
            <a:avLst/>
            <a:gdLst>
              <a:gd name="textAreaLeft" fmla="*/ 0 w 8695440"/>
              <a:gd name="textAreaRight" fmla="*/ 8695800 w 8695440"/>
              <a:gd name="textAreaTop" fmla="*/ 0 h 1370880"/>
              <a:gd name="textAreaBottom" fmla="*/ 1371240 h 1370880"/>
            </a:gdLst>
            <a:ahLst/>
            <a:rect l="textAreaLeft" t="textAreaTop" r="textAreaRight" b="textAreaBottom"/>
            <a:pathLst>
              <a:path fill="none" w="24681" h="3809">
                <a:moveTo>
                  <a:pt x="0" y="171"/>
                </a:moveTo>
                <a:lnTo>
                  <a:pt x="748" y="104"/>
                </a:lnTo>
                <a:lnTo>
                  <a:pt x="1495" y="80"/>
                </a:lnTo>
                <a:lnTo>
                  <a:pt x="2244" y="65"/>
                </a:lnTo>
                <a:lnTo>
                  <a:pt x="2993" y="54"/>
                </a:lnTo>
                <a:lnTo>
                  <a:pt x="3740" y="36"/>
                </a:lnTo>
                <a:lnTo>
                  <a:pt x="4488" y="6"/>
                </a:lnTo>
                <a:lnTo>
                  <a:pt x="5235" y="0"/>
                </a:lnTo>
                <a:lnTo>
                  <a:pt x="5984" y="1"/>
                </a:lnTo>
                <a:lnTo>
                  <a:pt x="6731" y="56"/>
                </a:lnTo>
                <a:lnTo>
                  <a:pt x="7479" y="82"/>
                </a:lnTo>
                <a:lnTo>
                  <a:pt x="8228" y="115"/>
                </a:lnTo>
                <a:lnTo>
                  <a:pt x="8975" y="159"/>
                </a:lnTo>
                <a:lnTo>
                  <a:pt x="9724" y="241"/>
                </a:lnTo>
                <a:lnTo>
                  <a:pt x="10470" y="387"/>
                </a:lnTo>
                <a:lnTo>
                  <a:pt x="11219" y="536"/>
                </a:lnTo>
                <a:lnTo>
                  <a:pt x="11966" y="646"/>
                </a:lnTo>
                <a:lnTo>
                  <a:pt x="12715" y="747"/>
                </a:lnTo>
                <a:lnTo>
                  <a:pt x="13462" y="914"/>
                </a:lnTo>
                <a:lnTo>
                  <a:pt x="14210" y="1147"/>
                </a:lnTo>
                <a:lnTo>
                  <a:pt x="14959" y="1334"/>
                </a:lnTo>
                <a:lnTo>
                  <a:pt x="15706" y="1473"/>
                </a:lnTo>
                <a:lnTo>
                  <a:pt x="16455" y="1631"/>
                </a:lnTo>
                <a:lnTo>
                  <a:pt x="17201" y="1828"/>
                </a:lnTo>
                <a:lnTo>
                  <a:pt x="17950" y="2029"/>
                </a:lnTo>
                <a:lnTo>
                  <a:pt x="18697" y="2181"/>
                </a:lnTo>
                <a:lnTo>
                  <a:pt x="19446" y="2265"/>
                </a:lnTo>
                <a:lnTo>
                  <a:pt x="20194" y="2434"/>
                </a:lnTo>
                <a:lnTo>
                  <a:pt x="20941" y="2665"/>
                </a:lnTo>
                <a:lnTo>
                  <a:pt x="21690" y="2989"/>
                </a:lnTo>
                <a:lnTo>
                  <a:pt x="22437" y="3480"/>
                </a:lnTo>
                <a:lnTo>
                  <a:pt x="23186" y="3497"/>
                </a:lnTo>
                <a:lnTo>
                  <a:pt x="23932" y="3499"/>
                </a:lnTo>
                <a:lnTo>
                  <a:pt x="24681" y="3809"/>
                </a:lnTo>
                <a:lnTo>
                  <a:pt x="24681" y="3809"/>
                </a:lnTo>
              </a:path>
            </a:pathLst>
          </a:custGeom>
          <a:noFill/>
          <a:ln w="101520">
            <a:solidFill>
              <a:srgbClr val="d83b4a"/>
            </a:solidFill>
            <a:miter/>
            <a:headEnd len="med" type="oval" w="med"/>
            <a:tailEnd len="med" type="triangle" w="med"/>
          </a:ln>
        </p:spPr>
        <p:style>
          <a:lnRef idx="0"/>
          <a:fillRef idx="0"/>
          <a:effectRef idx="0"/>
          <a:fontRef idx="minor"/>
        </p:style>
        <p:txBody>
          <a:bodyPr lIns="139680" rIns="139680" tIns="94680" bIns="94680" anchor="ctr">
            <a:noAutofit/>
          </a:bodyPr>
          <a:p>
            <a:endParaRPr b="0" lang="en-US" sz="1800" strike="noStrike" u="none">
              <a:solidFill>
                <a:srgbClr val="000000"/>
              </a:solidFill>
              <a:effectLst/>
              <a:uFillTx/>
              <a:latin typeface="Arial"/>
            </a:endParaRPr>
          </a:p>
        </p:txBody>
      </p:sp>
      <p:sp>
        <p:nvSpPr>
          <p:cNvPr id="208" name="TextBox 75"/>
          <p:cNvSpPr/>
          <p:nvPr/>
        </p:nvSpPr>
        <p:spPr>
          <a:xfrm>
            <a:off x="1820160" y="2586600"/>
            <a:ext cx="1192320" cy="1065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3200" strike="noStrike" u="none">
                <a:solidFill>
                  <a:schemeClr val="dk1"/>
                </a:solidFill>
                <a:effectLst/>
                <a:uFillTx/>
                <a:latin typeface="Rubik Light"/>
              </a:rPr>
              <a:t>19</a:t>
            </a:r>
            <a:r>
              <a:rPr b="0" lang="en-US" sz="3200" strike="noStrike" u="none">
                <a:solidFill>
                  <a:schemeClr val="dk1"/>
                </a:solidFill>
                <a:effectLst/>
                <a:uFillTx/>
                <a:latin typeface="Rubik Light"/>
              </a:rPr>
              <a:t>9</a:t>
            </a:r>
            <a:r>
              <a:rPr b="0" lang="x-none" sz="3200" strike="noStrike" u="none">
                <a:solidFill>
                  <a:schemeClr val="dk1"/>
                </a:solidFill>
                <a:effectLst/>
                <a:uFillTx/>
                <a:latin typeface="Rubik Light"/>
              </a:rPr>
              <a:t>0</a:t>
            </a:r>
            <a:endParaRPr b="0" lang="en-US" sz="3200" strike="noStrike" u="none">
              <a:solidFill>
                <a:srgbClr val="000000"/>
              </a:solidFill>
              <a:effectLst/>
              <a:uFillTx/>
              <a:latin typeface="Arial"/>
            </a:endParaRPr>
          </a:p>
          <a:p>
            <a:pPr defTabSz="914400">
              <a:lnSpc>
                <a:spcPct val="100000"/>
              </a:lnSpc>
            </a:pPr>
            <a:r>
              <a:rPr b="1" lang="x-none" sz="3200" strike="noStrike" u="none">
                <a:solidFill>
                  <a:schemeClr val="dk1"/>
                </a:solidFill>
                <a:effectLst/>
                <a:uFillTx/>
                <a:latin typeface="Rubik Medium"/>
              </a:rPr>
              <a:t>4.44</a:t>
            </a:r>
            <a:endParaRPr b="0" lang="en-US" sz="3200" strike="noStrike" u="none">
              <a:solidFill>
                <a:srgbClr val="000000"/>
              </a:solidFill>
              <a:effectLst/>
              <a:uFillTx/>
              <a:latin typeface="Arial"/>
            </a:endParaRPr>
          </a:p>
        </p:txBody>
      </p:sp>
      <p:sp>
        <p:nvSpPr>
          <p:cNvPr id="209" name="TextBox 76"/>
          <p:cNvSpPr/>
          <p:nvPr/>
        </p:nvSpPr>
        <p:spPr>
          <a:xfrm>
            <a:off x="9012240" y="3885840"/>
            <a:ext cx="1274400" cy="1065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3200" strike="noStrike" u="none">
                <a:solidFill>
                  <a:schemeClr val="dk1"/>
                </a:solidFill>
                <a:effectLst/>
                <a:uFillTx/>
                <a:latin typeface="Rubik Light"/>
              </a:rPr>
              <a:t>2023</a:t>
            </a:r>
            <a:endParaRPr b="0" lang="en-US" sz="3200" strike="noStrike" u="none">
              <a:solidFill>
                <a:srgbClr val="000000"/>
              </a:solidFill>
              <a:effectLst/>
              <a:uFillTx/>
              <a:latin typeface="Arial"/>
            </a:endParaRPr>
          </a:p>
          <a:p>
            <a:pPr defTabSz="914400">
              <a:lnSpc>
                <a:spcPct val="100000"/>
              </a:lnSpc>
            </a:pPr>
            <a:r>
              <a:rPr b="1" lang="x-none" sz="3200" strike="noStrike" u="none">
                <a:solidFill>
                  <a:schemeClr val="dk1"/>
                </a:solidFill>
                <a:effectLst/>
                <a:uFillTx/>
                <a:latin typeface="Rubik Medium"/>
              </a:rPr>
              <a:t>2.76</a:t>
            </a:r>
            <a:endParaRPr b="0" lang="en-US" sz="3200" strike="noStrike" u="none">
              <a:solidFill>
                <a:srgbClr val="000000"/>
              </a:solidFill>
              <a:effectLst/>
              <a:uFillTx/>
              <a:latin typeface="Arial"/>
            </a:endParaRPr>
          </a:p>
        </p:txBody>
      </p:sp>
      <p:sp>
        <p:nvSpPr>
          <p:cNvPr id="210" name="TextBox 77"/>
          <p:cNvSpPr/>
          <p:nvPr/>
        </p:nvSpPr>
        <p:spPr>
          <a:xfrm>
            <a:off x="9007200" y="60076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2020</a:t>
            </a:r>
            <a:endParaRPr b="0" lang="en-US" sz="2400" strike="noStrike" u="none">
              <a:solidFill>
                <a:srgbClr val="000000"/>
              </a:solidFill>
              <a:effectLst/>
              <a:uFillTx/>
              <a:latin typeface="Arial"/>
            </a:endParaRPr>
          </a:p>
        </p:txBody>
      </p:sp>
      <p:sp>
        <p:nvSpPr>
          <p:cNvPr id="211" name="Rounded Rectangle 2"/>
          <p:cNvSpPr/>
          <p:nvPr/>
        </p:nvSpPr>
        <p:spPr>
          <a:xfrm>
            <a:off x="3231720" y="3783600"/>
            <a:ext cx="5225760" cy="1473480"/>
          </a:xfrm>
          <a:prstGeom prst="roundRect">
            <a:avLst>
              <a:gd name="adj" fmla="val 16667"/>
            </a:avLst>
          </a:prstGeom>
          <a:solidFill>
            <a:srgbClr val="ffca33"/>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0" lang="en-GB" sz="2400" strike="noStrike" u="none">
                <a:solidFill>
                  <a:schemeClr val="lt1"/>
                </a:solidFill>
                <a:effectLst/>
                <a:uFillTx/>
                <a:latin typeface="Rubik Light"/>
              </a:rPr>
              <a:t>More info</a:t>
            </a:r>
            <a:endParaRPr b="0" lang="en-US" sz="2400" strike="noStrike" u="none">
              <a:solidFill>
                <a:srgbClr val="000000"/>
              </a:solidFill>
              <a:effectLst/>
              <a:uFillTx/>
              <a:latin typeface="Arial"/>
            </a:endParaRPr>
          </a:p>
          <a:p>
            <a:pPr algn="ctr" defTabSz="914400">
              <a:lnSpc>
                <a:spcPct val="100000"/>
              </a:lnSpc>
            </a:pPr>
            <a:r>
              <a:rPr b="0" lang="en-GB" sz="4000" strike="noStrike" u="none">
                <a:solidFill>
                  <a:schemeClr val="lt1"/>
                </a:solidFill>
                <a:effectLst/>
                <a:uFillTx/>
                <a:latin typeface="Rubik Medium"/>
              </a:rPr>
              <a:t>g</a:t>
            </a:r>
            <a:r>
              <a:rPr b="0" lang="en-SE" sz="4000" strike="noStrike" u="none">
                <a:solidFill>
                  <a:schemeClr val="lt1"/>
                </a:solidFill>
                <a:effectLst/>
                <a:uFillTx/>
                <a:latin typeface="Rubik Medium"/>
              </a:rPr>
              <a:t>apminder.org/145</a:t>
            </a:r>
            <a:endParaRPr b="0" lang="en-US" sz="4000" strike="noStrike" u="none">
              <a:solidFill>
                <a:srgbClr val="000000"/>
              </a:solidFill>
              <a:effectLst/>
              <a:uFillTx/>
              <a:latin typeface="Arial"/>
            </a:endParaRPr>
          </a:p>
        </p:txBody>
      </p:sp>
      <p:sp>
        <p:nvSpPr>
          <p:cNvPr id="212" name="Freeform 61"/>
          <p:cNvSpPr/>
          <p:nvPr/>
        </p:nvSpPr>
        <p:spPr>
          <a:xfrm flipV="1">
            <a:off x="1819800" y="5974920"/>
            <a:ext cx="8583840" cy="44640"/>
          </a:xfrm>
          <a:custGeom>
            <a:avLst/>
            <a:gdLst>
              <a:gd name="textAreaLeft" fmla="*/ 0 w 8583840"/>
              <a:gd name="textAreaRight" fmla="*/ 8584920 w 8583840"/>
              <a:gd name="textAreaTop" fmla="*/ 720 h 44640"/>
              <a:gd name="textAreaBottom" fmla="*/ 46440 h 44640"/>
            </a:gdLst>
            <a:ahLst/>
            <a:rect l="textAreaLeft" t="textAreaTop" r="textAreaRight" b="textAreaBottom"/>
            <a:pathLst>
              <a:path w="8438364" h="8600">
                <a:moveTo>
                  <a:pt x="0" y="1"/>
                </a:moveTo>
                <a:lnTo>
                  <a:pt x="8438364" y="1"/>
                </a:lnTo>
              </a:path>
            </a:pathLst>
          </a:custGeom>
          <a:noFill/>
          <a:ln w="17762">
            <a:solidFill>
              <a:srgbClr val="262626"/>
            </a:solidFill>
            <a:miter/>
          </a:ln>
        </p:spPr>
        <p:style>
          <a:lnRef idx="0"/>
          <a:fillRef idx="0"/>
          <a:effectRef idx="0"/>
          <a:fontRef idx="minor"/>
        </p:style>
        <p:txBody>
          <a:bodyPr lIns="90000" rIns="90000" tIns="720" bIns="720" anchor="ctr">
            <a:noAutofit/>
          </a:bodyPr>
          <a:p>
            <a:endParaRPr b="0" lang="x-none" sz="1800" strike="noStrike" u="none">
              <a:solidFill>
                <a:schemeClr val="dk1"/>
              </a:solidFill>
              <a:effectLst/>
              <a:uFillTx/>
              <a:latin typeface="Calibri"/>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3" name="TextBox 4"/>
          <p:cNvSpPr/>
          <p:nvPr/>
        </p:nvSpPr>
        <p:spPr>
          <a:xfrm>
            <a:off x="878760" y="2062080"/>
            <a:ext cx="10437480" cy="161424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GB" sz="2000" strike="noStrike" u="none">
                <a:solidFill>
                  <a:schemeClr val="dk1">
                    <a:lumMod val="85000"/>
                    <a:lumOff val="15000"/>
                  </a:schemeClr>
                </a:solidFill>
                <a:effectLst/>
                <a:uFillTx/>
                <a:latin typeface="Rubik Light"/>
                <a:ea typeface="Rubik Medium"/>
              </a:rPr>
              <a:t>These slides are part of Gapminder’s</a:t>
            </a:r>
            <a:br>
              <a:rPr sz="2000"/>
            </a:br>
            <a:r>
              <a:rPr b="0" lang="en-GB" sz="2000" strike="noStrike" u="none">
                <a:solidFill>
                  <a:schemeClr val="dk1">
                    <a:lumMod val="85000"/>
                    <a:lumOff val="15000"/>
                  </a:schemeClr>
                </a:solidFill>
                <a:effectLst/>
                <a:uFillTx/>
                <a:latin typeface="Rubik Light"/>
                <a:ea typeface="Rubik Medium"/>
              </a:rPr>
              <a:t>free teaching materials for an updated fact-based worldview.</a:t>
            </a:r>
            <a:br>
              <a:rPr sz="2000"/>
            </a:br>
            <a:r>
              <a:rPr b="0" lang="en-GB" sz="2000" strike="noStrike" u="none">
                <a:solidFill>
                  <a:schemeClr val="dk1">
                    <a:lumMod val="85000"/>
                    <a:lumOff val="15000"/>
                  </a:schemeClr>
                </a:solidFill>
                <a:effectLst/>
                <a:uFillTx/>
                <a:latin typeface="Rubik Light"/>
                <a:ea typeface="Rubik Medium"/>
              </a:rPr>
              <a:t>Available under Creative Common BY License.</a:t>
            </a:r>
            <a:br>
              <a:rPr sz="2000"/>
            </a:br>
            <a:r>
              <a:rPr b="0" lang="en-GB" sz="2000" strike="noStrike" u="none">
                <a:solidFill>
                  <a:schemeClr val="dk1">
                    <a:lumMod val="85000"/>
                    <a:lumOff val="15000"/>
                  </a:schemeClr>
                </a:solidFill>
                <a:effectLst/>
                <a:uFillTx/>
                <a:latin typeface="Rubik Light"/>
                <a:ea typeface="Rubik Medium"/>
              </a:rPr>
              <a:t>Which means you can copy, edit and share them as you like,</a:t>
            </a:r>
            <a:br>
              <a:rPr sz="2000"/>
            </a:br>
            <a:r>
              <a:rPr b="0" lang="en-GB" sz="2000" strike="noStrike" u="none">
                <a:solidFill>
                  <a:schemeClr val="dk1">
                    <a:lumMod val="85000"/>
                    <a:lumOff val="15000"/>
                  </a:schemeClr>
                </a:solidFill>
                <a:effectLst/>
                <a:uFillTx/>
                <a:latin typeface="Rubik Light"/>
                <a:ea typeface="Rubik Medium"/>
              </a:rPr>
              <a:t>as long as you mention:</a:t>
            </a:r>
            <a:endParaRPr b="0" lang="en-US" sz="2000" strike="noStrike" u="none">
              <a:solidFill>
                <a:srgbClr val="000000"/>
              </a:solidFill>
              <a:effectLst/>
              <a:uFillTx/>
              <a:latin typeface="Arial"/>
            </a:endParaRPr>
          </a:p>
        </p:txBody>
      </p:sp>
      <p:sp>
        <p:nvSpPr>
          <p:cNvPr id="214" name="TextBox 5"/>
          <p:cNvSpPr/>
          <p:nvPr/>
        </p:nvSpPr>
        <p:spPr>
          <a:xfrm>
            <a:off x="3248280" y="3929040"/>
            <a:ext cx="5698440" cy="577440"/>
          </a:xfrm>
          <a:prstGeom prst="rect">
            <a:avLst/>
          </a:prstGeom>
          <a:noFill/>
          <a:ln w="0">
            <a:noFill/>
          </a:ln>
        </p:spPr>
        <p:style>
          <a:lnRef idx="0"/>
          <a:fillRef idx="0"/>
          <a:effectRef idx="0"/>
          <a:fontRef idx="minor"/>
        </p:style>
        <p:txBody>
          <a:bodyPr lIns="90000" rIns="90000" tIns="45000" bIns="45000" anchor="b">
            <a:spAutoFit/>
          </a:bodyPr>
          <a:p>
            <a:pPr algn="ctr" defTabSz="914400">
              <a:lnSpc>
                <a:spcPct val="100000"/>
              </a:lnSpc>
            </a:pPr>
            <a:r>
              <a:rPr b="0" lang="x-none" sz="3200" strike="noStrike" u="none">
                <a:solidFill>
                  <a:schemeClr val="lt1">
                    <a:lumMod val="50000"/>
                  </a:schemeClr>
                </a:solidFill>
                <a:effectLst/>
                <a:uFillTx/>
                <a:latin typeface="Rubik-Light"/>
              </a:rPr>
              <a:t>gapminder.org/145</a:t>
            </a:r>
            <a:endParaRPr b="0" lang="en-US" sz="3200" strike="noStrike" u="none">
              <a:solidFill>
                <a:srgbClr val="000000"/>
              </a:solidFill>
              <a:effectLst/>
              <a:uFillTx/>
              <a:latin typeface="Arial"/>
            </a:endParaRPr>
          </a:p>
        </p:txBody>
      </p:sp>
      <p:sp>
        <p:nvSpPr>
          <p:cNvPr id="215" name="Shape 818"/>
          <p:cNvSpPr/>
          <p:nvPr/>
        </p:nvSpPr>
        <p:spPr>
          <a:xfrm>
            <a:off x="4681440" y="1582560"/>
            <a:ext cx="2831760" cy="357480"/>
          </a:xfrm>
          <a:prstGeom prst="rect">
            <a:avLst/>
          </a:prstGeom>
          <a:noFill/>
          <a:ln w="0">
            <a:noFill/>
          </a:ln>
        </p:spPr>
        <p:style>
          <a:lnRef idx="0"/>
          <a:fillRef idx="0"/>
          <a:effectRef idx="0"/>
          <a:fontRef idx="minor"/>
        </p:style>
        <p:txBody>
          <a:bodyPr lIns="90000" rIns="90000" tIns="45000" bIns="45000" anchor="t">
            <a:noAutofit/>
          </a:bodyPr>
          <a:p>
            <a:pPr algn="ctr" defTabSz="914400">
              <a:lnSpc>
                <a:spcPct val="100000"/>
              </a:lnSpc>
              <a:tabLst>
                <a:tab algn="l" pos="0"/>
              </a:tabLst>
            </a:pPr>
            <a:r>
              <a:rPr b="0" lang="en-US" sz="2400" strike="noStrike" u="none">
                <a:solidFill>
                  <a:srgbClr val="ffca34"/>
                </a:solidFill>
                <a:effectLst/>
                <a:uFillTx/>
                <a:latin typeface="Rubik"/>
                <a:ea typeface="Trebuchet MS"/>
              </a:rPr>
              <a:t>FREE LICENSE</a:t>
            </a:r>
            <a:endParaRPr b="0" lang="en-US" sz="2400" strike="noStrike" u="none">
              <a:solidFill>
                <a:srgbClr val="000000"/>
              </a:solidFill>
              <a:effectLst/>
              <a:uFillTx/>
              <a:latin typeface="Arial"/>
            </a:endParaRPr>
          </a:p>
        </p:txBody>
      </p:sp>
      <p:pic>
        <p:nvPicPr>
          <p:cNvPr id="216" name="Shape 823" descr=""/>
          <p:cNvPicPr/>
          <p:nvPr/>
        </p:nvPicPr>
        <p:blipFill>
          <a:blip r:embed="rId1"/>
          <a:stretch/>
        </p:blipFill>
        <p:spPr>
          <a:xfrm>
            <a:off x="3390120" y="574560"/>
            <a:ext cx="5414760" cy="730800"/>
          </a:xfrm>
          <a:prstGeom prst="rect">
            <a:avLst/>
          </a:prstGeom>
          <a:noFill/>
          <a:ln w="0">
            <a:noFill/>
          </a:ln>
        </p:spPr>
      </p:pic>
      <p:sp>
        <p:nvSpPr>
          <p:cNvPr id="217" name="TextBox 9"/>
          <p:cNvSpPr/>
          <p:nvPr/>
        </p:nvSpPr>
        <p:spPr>
          <a:xfrm>
            <a:off x="1994040" y="4767480"/>
            <a:ext cx="8206560" cy="10044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GB" sz="2000" strike="noStrike" u="none">
                <a:solidFill>
                  <a:schemeClr val="dk1">
                    <a:lumMod val="85000"/>
                    <a:lumOff val="15000"/>
                  </a:schemeClr>
                </a:solidFill>
                <a:effectLst/>
                <a:uFillTx/>
                <a:latin typeface="Rubik Light"/>
                <a:ea typeface="Rubik Medium"/>
              </a:rPr>
              <a:t>The world keeps changing, please visit the link above to get an updated version of this slideshow and to use our free visualization tools and links to the data sources.</a:t>
            </a:r>
            <a:endParaRPr b="0" lang="en-US" sz="2000" strike="noStrike" u="none">
              <a:solidFill>
                <a:srgbClr val="000000"/>
              </a:solidFill>
              <a:effectLst/>
              <a:uFillTx/>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218" name="Group 3"/>
          <p:cNvGrpSpPr/>
          <p:nvPr/>
        </p:nvGrpSpPr>
        <p:grpSpPr>
          <a:xfrm>
            <a:off x="0" y="-720"/>
            <a:ext cx="12091320" cy="6868800"/>
            <a:chOff x="0" y="-720"/>
            <a:chExt cx="12091320" cy="6868800"/>
          </a:xfrm>
        </p:grpSpPr>
        <p:sp>
          <p:nvSpPr>
            <p:cNvPr id="219" name="Rectangle 5"/>
            <p:cNvSpPr/>
            <p:nvPr/>
          </p:nvSpPr>
          <p:spPr>
            <a:xfrm rot="16200000">
              <a:off x="5808600" y="585360"/>
              <a:ext cx="509760" cy="12055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sp>
          <p:nvSpPr>
            <p:cNvPr id="220" name="Rectangle 6"/>
            <p:cNvSpPr/>
            <p:nvPr/>
          </p:nvSpPr>
          <p:spPr>
            <a:xfrm>
              <a:off x="10764000" y="658800"/>
              <a:ext cx="1309320" cy="5892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sp>
          <p:nvSpPr>
            <p:cNvPr id="221" name="Rectangle 7"/>
            <p:cNvSpPr/>
            <p:nvPr/>
          </p:nvSpPr>
          <p:spPr>
            <a:xfrm>
              <a:off x="0" y="658800"/>
              <a:ext cx="1309320" cy="5892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sp>
          <p:nvSpPr>
            <p:cNvPr id="222" name="Rectangle 8"/>
            <p:cNvSpPr/>
            <p:nvPr/>
          </p:nvSpPr>
          <p:spPr>
            <a:xfrm rot="16200000">
              <a:off x="5784480" y="-5773320"/>
              <a:ext cx="509760" cy="12055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endParaRPr b="0" lang="en-US" sz="1800" strike="noStrike" u="none">
                <a:solidFill>
                  <a:schemeClr val="lt1"/>
                </a:solidFill>
                <a:effectLst/>
                <a:uFillTx/>
                <a:latin typeface="Calibri"/>
              </a:endParaRPr>
            </a:p>
          </p:txBody>
        </p:sp>
      </p:grpSp>
      <p:grpSp>
        <p:nvGrpSpPr>
          <p:cNvPr id="223" name=""/>
          <p:cNvGrpSpPr/>
          <p:nvPr/>
        </p:nvGrpSpPr>
        <p:grpSpPr>
          <a:xfrm>
            <a:off x="667440" y="1828800"/>
            <a:ext cx="10762560" cy="4191120"/>
            <a:chOff x="667440" y="1828800"/>
            <a:chExt cx="10762560" cy="4191120"/>
          </a:xfrm>
        </p:grpSpPr>
        <p:sp>
          <p:nvSpPr>
            <p:cNvPr id="224" name="Freeform 50"/>
            <p:cNvSpPr/>
            <p:nvPr/>
          </p:nvSpPr>
          <p:spPr>
            <a:xfrm>
              <a:off x="700200" y="1828800"/>
              <a:ext cx="10631160" cy="4191120"/>
            </a:xfrm>
            <a:custGeom>
              <a:avLst/>
              <a:gdLst>
                <a:gd name="textAreaLeft" fmla="*/ 0 w 10631160"/>
                <a:gd name="textAreaRight" fmla="*/ 10631520 w 10631160"/>
                <a:gd name="textAreaTop" fmla="*/ 0 h 4191120"/>
                <a:gd name="textAreaBottom" fmla="*/ 4191480 h 4191120"/>
              </a:gdLst>
              <a:ahLst/>
              <a:rect l="textAreaLeft" t="textAreaTop" r="textAreaRight" b="textAreaBottom"/>
              <a:pathLst>
                <a:path w="23860" h="9738">
                  <a:moveTo>
                    <a:pt x="0" y="170"/>
                  </a:moveTo>
                  <a:lnTo>
                    <a:pt x="724" y="104"/>
                  </a:lnTo>
                  <a:lnTo>
                    <a:pt x="1446" y="80"/>
                  </a:lnTo>
                  <a:lnTo>
                    <a:pt x="2169" y="64"/>
                  </a:lnTo>
                  <a:lnTo>
                    <a:pt x="2893" y="54"/>
                  </a:lnTo>
                  <a:lnTo>
                    <a:pt x="3615" y="35"/>
                  </a:lnTo>
                  <a:lnTo>
                    <a:pt x="4339" y="6"/>
                  </a:lnTo>
                  <a:lnTo>
                    <a:pt x="5061" y="0"/>
                  </a:lnTo>
                  <a:lnTo>
                    <a:pt x="5785" y="1"/>
                  </a:lnTo>
                  <a:lnTo>
                    <a:pt x="6507" y="56"/>
                  </a:lnTo>
                  <a:lnTo>
                    <a:pt x="7231" y="82"/>
                  </a:lnTo>
                  <a:lnTo>
                    <a:pt x="7954" y="114"/>
                  </a:lnTo>
                  <a:lnTo>
                    <a:pt x="8676" y="158"/>
                  </a:lnTo>
                  <a:lnTo>
                    <a:pt x="9400" y="240"/>
                  </a:lnTo>
                  <a:lnTo>
                    <a:pt x="10122" y="385"/>
                  </a:lnTo>
                  <a:lnTo>
                    <a:pt x="10846" y="534"/>
                  </a:lnTo>
                  <a:lnTo>
                    <a:pt x="11568" y="643"/>
                  </a:lnTo>
                  <a:lnTo>
                    <a:pt x="12292" y="744"/>
                  </a:lnTo>
                  <a:lnTo>
                    <a:pt x="13014" y="909"/>
                  </a:lnTo>
                  <a:lnTo>
                    <a:pt x="13738" y="1142"/>
                  </a:lnTo>
                  <a:lnTo>
                    <a:pt x="14461" y="1328"/>
                  </a:lnTo>
                  <a:lnTo>
                    <a:pt x="15183" y="1466"/>
                  </a:lnTo>
                  <a:lnTo>
                    <a:pt x="15907" y="1623"/>
                  </a:lnTo>
                  <a:lnTo>
                    <a:pt x="16629" y="1819"/>
                  </a:lnTo>
                  <a:lnTo>
                    <a:pt x="17353" y="2019"/>
                  </a:lnTo>
                  <a:lnTo>
                    <a:pt x="18075" y="2171"/>
                  </a:lnTo>
                  <a:lnTo>
                    <a:pt x="18799" y="2255"/>
                  </a:lnTo>
                  <a:lnTo>
                    <a:pt x="19523" y="2422"/>
                  </a:lnTo>
                  <a:lnTo>
                    <a:pt x="20245" y="2652"/>
                  </a:lnTo>
                  <a:lnTo>
                    <a:pt x="20968" y="2975"/>
                  </a:lnTo>
                  <a:lnTo>
                    <a:pt x="21690" y="3463"/>
                  </a:lnTo>
                  <a:lnTo>
                    <a:pt x="22414" y="3480"/>
                  </a:lnTo>
                  <a:lnTo>
                    <a:pt x="23136" y="3482"/>
                  </a:lnTo>
                  <a:lnTo>
                    <a:pt x="23860" y="3791"/>
                  </a:lnTo>
                  <a:lnTo>
                    <a:pt x="23860" y="9738"/>
                  </a:lnTo>
                  <a:lnTo>
                    <a:pt x="23136" y="9738"/>
                  </a:lnTo>
                  <a:lnTo>
                    <a:pt x="22414" y="9738"/>
                  </a:lnTo>
                  <a:lnTo>
                    <a:pt x="21690" y="9738"/>
                  </a:lnTo>
                  <a:lnTo>
                    <a:pt x="20968" y="9738"/>
                  </a:lnTo>
                  <a:lnTo>
                    <a:pt x="20245" y="9738"/>
                  </a:lnTo>
                  <a:lnTo>
                    <a:pt x="19523" y="9738"/>
                  </a:lnTo>
                  <a:lnTo>
                    <a:pt x="18799" y="9738"/>
                  </a:lnTo>
                  <a:lnTo>
                    <a:pt x="18075" y="9738"/>
                  </a:lnTo>
                  <a:lnTo>
                    <a:pt x="17353" y="9738"/>
                  </a:lnTo>
                  <a:lnTo>
                    <a:pt x="16629" y="9738"/>
                  </a:lnTo>
                  <a:lnTo>
                    <a:pt x="15907" y="9738"/>
                  </a:lnTo>
                  <a:lnTo>
                    <a:pt x="15183" y="9738"/>
                  </a:lnTo>
                  <a:lnTo>
                    <a:pt x="14461" y="9738"/>
                  </a:lnTo>
                  <a:lnTo>
                    <a:pt x="13738" y="9738"/>
                  </a:lnTo>
                  <a:lnTo>
                    <a:pt x="13014" y="9738"/>
                  </a:lnTo>
                  <a:lnTo>
                    <a:pt x="12292" y="9738"/>
                  </a:lnTo>
                  <a:lnTo>
                    <a:pt x="11568" y="9738"/>
                  </a:lnTo>
                  <a:lnTo>
                    <a:pt x="10846" y="9738"/>
                  </a:lnTo>
                  <a:lnTo>
                    <a:pt x="10122" y="9738"/>
                  </a:lnTo>
                  <a:lnTo>
                    <a:pt x="9400" y="9738"/>
                  </a:lnTo>
                  <a:lnTo>
                    <a:pt x="8676" y="9738"/>
                  </a:lnTo>
                  <a:lnTo>
                    <a:pt x="7954" y="9738"/>
                  </a:lnTo>
                  <a:lnTo>
                    <a:pt x="7231" y="9738"/>
                  </a:lnTo>
                  <a:lnTo>
                    <a:pt x="6507" y="9738"/>
                  </a:lnTo>
                  <a:lnTo>
                    <a:pt x="5785" y="9738"/>
                  </a:lnTo>
                  <a:lnTo>
                    <a:pt x="5061" y="9738"/>
                  </a:lnTo>
                  <a:lnTo>
                    <a:pt x="4339" y="9738"/>
                  </a:lnTo>
                  <a:lnTo>
                    <a:pt x="3615" y="9738"/>
                  </a:lnTo>
                  <a:lnTo>
                    <a:pt x="2893" y="9738"/>
                  </a:lnTo>
                  <a:lnTo>
                    <a:pt x="2169" y="9738"/>
                  </a:lnTo>
                  <a:lnTo>
                    <a:pt x="1446" y="9738"/>
                  </a:lnTo>
                  <a:lnTo>
                    <a:pt x="724" y="9738"/>
                  </a:lnTo>
                  <a:lnTo>
                    <a:pt x="0" y="9738"/>
                  </a:lnTo>
                  <a:lnTo>
                    <a:pt x="0" y="170"/>
                  </a:lnTo>
                  <a:close/>
                </a:path>
              </a:pathLst>
            </a:custGeom>
            <a:solidFill>
              <a:srgbClr val="fd8f8f"/>
            </a:solidFill>
            <a:ln w="0">
              <a:solidFill>
                <a:srgbClr val="cccccc"/>
              </a:solidFill>
              <a:custDash>
                <a:ds d="74000" sp="74000"/>
                <a:ds d="74000" sp="74000"/>
              </a:custDash>
            </a:ln>
          </p:spPr>
          <p:style>
            <a:lnRef idx="0"/>
            <a:fillRef idx="0"/>
            <a:effectRef idx="0"/>
            <a:fontRef idx="minor"/>
          </p:style>
          <p:txBody>
            <a:bodyPr lIns="90000" rIns="90000" tIns="45000" bIns="45000" anchor="ctr">
              <a:noAutofit/>
            </a:bodyPr>
            <a:p>
              <a:endParaRPr b="0" lang="en-US" sz="1800" strike="noStrike" u="none">
                <a:solidFill>
                  <a:srgbClr val="000000"/>
                </a:solidFill>
                <a:effectLst/>
                <a:uFillTx/>
                <a:latin typeface="Arial"/>
              </a:endParaRPr>
            </a:p>
          </p:txBody>
        </p:sp>
        <p:sp>
          <p:nvSpPr>
            <p:cNvPr id="225" name="Freeform 53"/>
            <p:cNvSpPr/>
            <p:nvPr/>
          </p:nvSpPr>
          <p:spPr>
            <a:xfrm>
              <a:off x="667440" y="1828800"/>
              <a:ext cx="10762560" cy="1639080"/>
            </a:xfrm>
            <a:custGeom>
              <a:avLst/>
              <a:gdLst>
                <a:gd name="textAreaLeft" fmla="*/ 0 w 10762560"/>
                <a:gd name="textAreaRight" fmla="*/ 10762920 w 10762560"/>
                <a:gd name="textAreaTop" fmla="*/ 0 h 1639080"/>
                <a:gd name="textAreaBottom" fmla="*/ 1639440 h 1639080"/>
              </a:gdLst>
              <a:ahLst/>
              <a:rect l="textAreaLeft" t="textAreaTop" r="textAreaRight" b="textAreaBottom"/>
              <a:pathLst>
                <a:path fill="none" w="24681" h="3809">
                  <a:moveTo>
                    <a:pt x="0" y="171"/>
                  </a:moveTo>
                  <a:lnTo>
                    <a:pt x="748" y="104"/>
                  </a:lnTo>
                  <a:lnTo>
                    <a:pt x="1495" y="80"/>
                  </a:lnTo>
                  <a:lnTo>
                    <a:pt x="2244" y="65"/>
                  </a:lnTo>
                  <a:lnTo>
                    <a:pt x="2993" y="54"/>
                  </a:lnTo>
                  <a:lnTo>
                    <a:pt x="3740" y="36"/>
                  </a:lnTo>
                  <a:lnTo>
                    <a:pt x="4488" y="6"/>
                  </a:lnTo>
                  <a:lnTo>
                    <a:pt x="5235" y="0"/>
                  </a:lnTo>
                  <a:lnTo>
                    <a:pt x="5984" y="1"/>
                  </a:lnTo>
                  <a:lnTo>
                    <a:pt x="6731" y="56"/>
                  </a:lnTo>
                  <a:lnTo>
                    <a:pt x="7479" y="82"/>
                  </a:lnTo>
                  <a:lnTo>
                    <a:pt x="8228" y="115"/>
                  </a:lnTo>
                  <a:lnTo>
                    <a:pt x="8975" y="159"/>
                  </a:lnTo>
                  <a:lnTo>
                    <a:pt x="9724" y="241"/>
                  </a:lnTo>
                  <a:lnTo>
                    <a:pt x="10470" y="387"/>
                  </a:lnTo>
                  <a:lnTo>
                    <a:pt x="11219" y="536"/>
                  </a:lnTo>
                  <a:lnTo>
                    <a:pt x="11966" y="646"/>
                  </a:lnTo>
                  <a:lnTo>
                    <a:pt x="12715" y="747"/>
                  </a:lnTo>
                  <a:lnTo>
                    <a:pt x="13462" y="914"/>
                  </a:lnTo>
                  <a:lnTo>
                    <a:pt x="14210" y="1147"/>
                  </a:lnTo>
                  <a:lnTo>
                    <a:pt x="14959" y="1334"/>
                  </a:lnTo>
                  <a:lnTo>
                    <a:pt x="15706" y="1473"/>
                  </a:lnTo>
                  <a:lnTo>
                    <a:pt x="16455" y="1631"/>
                  </a:lnTo>
                  <a:lnTo>
                    <a:pt x="17201" y="1828"/>
                  </a:lnTo>
                  <a:lnTo>
                    <a:pt x="17950" y="2029"/>
                  </a:lnTo>
                  <a:lnTo>
                    <a:pt x="18697" y="2181"/>
                  </a:lnTo>
                  <a:lnTo>
                    <a:pt x="19446" y="2265"/>
                  </a:lnTo>
                  <a:lnTo>
                    <a:pt x="20194" y="2434"/>
                  </a:lnTo>
                  <a:lnTo>
                    <a:pt x="20941" y="2665"/>
                  </a:lnTo>
                  <a:lnTo>
                    <a:pt x="21690" y="2989"/>
                  </a:lnTo>
                  <a:lnTo>
                    <a:pt x="22437" y="3480"/>
                  </a:lnTo>
                  <a:lnTo>
                    <a:pt x="23186" y="3497"/>
                  </a:lnTo>
                  <a:lnTo>
                    <a:pt x="23932" y="3499"/>
                  </a:lnTo>
                  <a:lnTo>
                    <a:pt x="24681" y="3809"/>
                  </a:lnTo>
                  <a:lnTo>
                    <a:pt x="24681" y="3809"/>
                  </a:lnTo>
                </a:path>
              </a:pathLst>
            </a:custGeom>
            <a:noFill/>
            <a:ln w="101520">
              <a:solidFill>
                <a:srgbClr val="d83b4a"/>
              </a:solidFill>
              <a:miter/>
              <a:headEnd len="med" type="oval" w="med"/>
              <a:tailEnd len="med" type="triangle" w="med"/>
            </a:ln>
          </p:spPr>
          <p:style>
            <a:lnRef idx="0"/>
            <a:fillRef idx="0"/>
            <a:effectRef idx="0"/>
            <a:fontRef idx="minor"/>
          </p:style>
          <p:txBody>
            <a:bodyPr lIns="139680" rIns="139680" tIns="94680" bIns="94680" anchor="ctr">
              <a:noAutofit/>
            </a:bodyPr>
            <a:p>
              <a:endParaRPr b="0" lang="en-US" sz="1800" strike="noStrike" u="none">
                <a:solidFill>
                  <a:srgbClr val="000000"/>
                </a:solidFill>
                <a:effectLst/>
                <a:uFillTx/>
                <a:latin typeface="Arial"/>
              </a:endParaRPr>
            </a:p>
          </p:txBody>
        </p:sp>
      </p:grpSp>
      <p:sp>
        <p:nvSpPr>
          <p:cNvPr id="226" name="TextBox 19"/>
          <p:cNvSpPr/>
          <p:nvPr/>
        </p:nvSpPr>
        <p:spPr>
          <a:xfrm>
            <a:off x="8229600" y="6518160"/>
            <a:ext cx="3961440" cy="364680"/>
          </a:xfrm>
          <a:prstGeom prst="rect">
            <a:avLst/>
          </a:prstGeom>
          <a:noFill/>
          <a:ln w="0">
            <a:noFill/>
          </a:ln>
        </p:spPr>
        <p:style>
          <a:lnRef idx="0"/>
          <a:fillRef idx="0"/>
          <a:effectRef idx="0"/>
          <a:fontRef idx="minor"/>
        </p:style>
        <p:txBody>
          <a:bodyPr lIns="90000" rIns="90000" tIns="45000" bIns="45000" anchor="t" anchorCtr="1">
            <a:spAutoFit/>
          </a:bodyPr>
          <a:p>
            <a:pPr algn="r" defTabSz="914400">
              <a:lnSpc>
                <a:spcPct val="100000"/>
              </a:lnSpc>
            </a:pPr>
            <a:r>
              <a:rPr b="0" lang="en-GB" sz="1800" strike="noStrike" u="none">
                <a:solidFill>
                  <a:schemeClr val="lt1">
                    <a:lumMod val="50000"/>
                  </a:schemeClr>
                </a:solidFill>
                <a:effectLst/>
                <a:uFillTx/>
                <a:latin typeface="Rubik-Light"/>
              </a:rPr>
              <a:t>M</a:t>
            </a:r>
            <a:r>
              <a:rPr b="0" lang="x-none" sz="1800" strike="noStrike" u="none">
                <a:solidFill>
                  <a:schemeClr val="lt1">
                    <a:lumMod val="50000"/>
                  </a:schemeClr>
                </a:solidFill>
                <a:effectLst/>
                <a:uFillTx/>
                <a:latin typeface="Rubik-Light"/>
              </a:rPr>
              <a:t>ore info: gapminder.org/145</a:t>
            </a:r>
            <a:endParaRPr b="0" lang="en-US" sz="1800" strike="noStrike" u="none">
              <a:solidFill>
                <a:srgbClr val="000000"/>
              </a:solidFill>
              <a:effectLst/>
              <a:uFillTx/>
              <a:latin typeface="Arial"/>
            </a:endParaRPr>
          </a:p>
        </p:txBody>
      </p:sp>
      <p:sp>
        <p:nvSpPr>
          <p:cNvPr id="227" name="TextBox 20"/>
          <p:cNvSpPr/>
          <p:nvPr/>
        </p:nvSpPr>
        <p:spPr>
          <a:xfrm>
            <a:off x="11880" y="6539040"/>
            <a:ext cx="306324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sv-SE" sz="1800" strike="noStrike" u="none">
                <a:solidFill>
                  <a:schemeClr val="lt1">
                    <a:lumMod val="50000"/>
                  </a:schemeClr>
                </a:solidFill>
                <a:effectLst/>
                <a:uFillTx/>
                <a:latin typeface="Rubik-Light"/>
              </a:rPr>
              <a:t>Source: IHME</a:t>
            </a:r>
            <a:endParaRPr b="0" lang="en-US" sz="1800" strike="noStrike" u="none">
              <a:solidFill>
                <a:srgbClr val="000000"/>
              </a:solidFill>
              <a:effectLst/>
              <a:uFillTx/>
              <a:latin typeface="Arial"/>
            </a:endParaRPr>
          </a:p>
        </p:txBody>
      </p:sp>
      <p:sp>
        <p:nvSpPr>
          <p:cNvPr id="228" name="TextBox 21"/>
          <p:cNvSpPr/>
          <p:nvPr/>
        </p:nvSpPr>
        <p:spPr>
          <a:xfrm>
            <a:off x="511560" y="360360"/>
            <a:ext cx="9681480" cy="11253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4400" strike="noStrike" u="none">
                <a:solidFill>
                  <a:srgbClr val="d83b4a"/>
                </a:solidFill>
                <a:effectLst/>
                <a:uFillTx/>
                <a:latin typeface="Rubik Medium"/>
              </a:rPr>
              <a:t>Indoo</a:t>
            </a:r>
            <a:r>
              <a:rPr b="0" lang="x-none" sz="4400" strike="noStrike" u="none">
                <a:solidFill>
                  <a:srgbClr val="d83b4a"/>
                </a:solidFill>
                <a:effectLst/>
                <a:uFillTx/>
                <a:latin typeface="Rubik Medium"/>
              </a:rPr>
              <a:t>r Air </a:t>
            </a:r>
            <a:r>
              <a:rPr b="0" lang="x-none" sz="4400" strike="noStrike" u="none">
                <a:solidFill>
                  <a:srgbClr val="d83b4a"/>
                </a:solidFill>
                <a:effectLst/>
                <a:uFillTx/>
                <a:latin typeface="Rubik Medium"/>
              </a:rPr>
              <a:t>Pollut</a:t>
            </a:r>
            <a:r>
              <a:rPr b="0" lang="x-none" sz="4400" strike="noStrike" u="none">
                <a:solidFill>
                  <a:srgbClr val="d83b4a"/>
                </a:solidFill>
                <a:effectLst/>
                <a:uFillTx/>
                <a:latin typeface="Rubik Medium"/>
              </a:rPr>
              <a:t>ion </a:t>
            </a:r>
            <a:r>
              <a:rPr b="0" lang="x-none" sz="4400" strike="noStrike" u="none">
                <a:solidFill>
                  <a:srgbClr val="d83b4a"/>
                </a:solidFill>
                <a:effectLst/>
                <a:uFillTx/>
                <a:latin typeface="Rubik Medium"/>
              </a:rPr>
              <a:t>death</a:t>
            </a:r>
            <a:r>
              <a:rPr b="0" lang="x-none" sz="4400" strike="noStrike" u="none">
                <a:solidFill>
                  <a:srgbClr val="d83b4a"/>
                </a:solidFill>
                <a:effectLst/>
                <a:uFillTx/>
                <a:latin typeface="Rubik Medium"/>
              </a:rPr>
              <a:t>s</a:t>
            </a:r>
            <a:br>
              <a:rPr sz="4400"/>
            </a:br>
            <a:r>
              <a:rPr b="0" lang="x-none" sz="2400" strike="noStrike" u="none">
                <a:solidFill>
                  <a:srgbClr val="d83b4a"/>
                </a:solidFill>
                <a:effectLst/>
                <a:uFillTx/>
                <a:latin typeface="Rubik Light"/>
              </a:rPr>
              <a:t>Millions</a:t>
            </a:r>
            <a:r>
              <a:rPr b="0" lang="en-US" sz="2400" strike="noStrike" u="none">
                <a:solidFill>
                  <a:srgbClr val="d83b4a"/>
                </a:solidFill>
                <a:effectLst/>
                <a:uFillTx/>
                <a:latin typeface="Rubik Light"/>
              </a:rPr>
              <a:t> </a:t>
            </a:r>
            <a:r>
              <a:rPr b="0" lang="x-none" sz="2400" strike="noStrike" u="none">
                <a:solidFill>
                  <a:srgbClr val="d83b4a"/>
                </a:solidFill>
                <a:effectLst/>
                <a:uFillTx/>
                <a:latin typeface="Rubik Light"/>
              </a:rPr>
              <a:t>of </a:t>
            </a:r>
            <a:r>
              <a:rPr b="0" lang="x-none" sz="2400" strike="noStrike" u="none">
                <a:solidFill>
                  <a:srgbClr val="d83b4a"/>
                </a:solidFill>
                <a:effectLst/>
                <a:uFillTx/>
                <a:latin typeface="Rubik Light"/>
              </a:rPr>
              <a:t>deaths </a:t>
            </a:r>
            <a:r>
              <a:rPr b="0" lang="x-none" sz="2400" strike="noStrike" u="none">
                <a:solidFill>
                  <a:srgbClr val="d83b4a"/>
                </a:solidFill>
                <a:effectLst/>
                <a:uFillTx/>
                <a:latin typeface="Rubik Light"/>
              </a:rPr>
              <a:t>globally</a:t>
            </a:r>
            <a:endParaRPr b="0" lang="en-US" sz="2400" strike="noStrike" u="none">
              <a:solidFill>
                <a:srgbClr val="d83b4a"/>
              </a:solidFill>
              <a:effectLst/>
              <a:uFillTx/>
              <a:latin typeface="Arial"/>
            </a:endParaRPr>
          </a:p>
        </p:txBody>
      </p:sp>
      <p:sp>
        <p:nvSpPr>
          <p:cNvPr id="229" name="TextBox 22"/>
          <p:cNvSpPr/>
          <p:nvPr/>
        </p:nvSpPr>
        <p:spPr>
          <a:xfrm>
            <a:off x="552960" y="5995080"/>
            <a:ext cx="838800" cy="45540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0" lang="x-none" sz="2400" strike="noStrike" u="none">
                <a:solidFill>
                  <a:schemeClr val="dk1">
                    <a:lumMod val="85000"/>
                    <a:lumOff val="15000"/>
                  </a:schemeClr>
                </a:solidFill>
                <a:effectLst/>
                <a:uFillTx/>
                <a:latin typeface="Rubik Light"/>
              </a:rPr>
              <a:t>1990</a:t>
            </a:r>
            <a:endParaRPr b="0" lang="en-US" sz="2400" strike="noStrike" u="none">
              <a:solidFill>
                <a:srgbClr val="000000"/>
              </a:solidFill>
              <a:effectLst/>
              <a:uFillTx/>
              <a:latin typeface="Arial"/>
            </a:endParaRPr>
          </a:p>
        </p:txBody>
      </p:sp>
      <p:sp>
        <p:nvSpPr>
          <p:cNvPr id="230" name="TextBox 31"/>
          <p:cNvSpPr/>
          <p:nvPr/>
        </p:nvSpPr>
        <p:spPr>
          <a:xfrm>
            <a:off x="1677960" y="5995080"/>
            <a:ext cx="825480" cy="45540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0" lang="x-none" sz="2400" strike="noStrike" u="none">
                <a:solidFill>
                  <a:schemeClr val="dk1">
                    <a:lumMod val="85000"/>
                    <a:lumOff val="15000"/>
                  </a:schemeClr>
                </a:solidFill>
                <a:effectLst/>
                <a:uFillTx/>
                <a:latin typeface="Rubik Light"/>
              </a:rPr>
              <a:t>1995</a:t>
            </a:r>
            <a:endParaRPr b="0" lang="en-US" sz="2400" strike="noStrike" u="none">
              <a:solidFill>
                <a:srgbClr val="000000"/>
              </a:solidFill>
              <a:effectLst/>
              <a:uFillTx/>
              <a:latin typeface="Arial"/>
            </a:endParaRPr>
          </a:p>
        </p:txBody>
      </p:sp>
      <p:sp>
        <p:nvSpPr>
          <p:cNvPr id="231" name="TextBox 32"/>
          <p:cNvSpPr/>
          <p:nvPr/>
        </p:nvSpPr>
        <p:spPr>
          <a:xfrm>
            <a:off x="3190680" y="5995080"/>
            <a:ext cx="915120" cy="45540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0" lang="x-none" sz="2400" strike="noStrike" u="none">
                <a:solidFill>
                  <a:schemeClr val="dk1">
                    <a:lumMod val="85000"/>
                    <a:lumOff val="15000"/>
                  </a:schemeClr>
                </a:solidFill>
                <a:effectLst/>
                <a:uFillTx/>
                <a:latin typeface="Rubik Light"/>
              </a:rPr>
              <a:t>2000</a:t>
            </a:r>
            <a:endParaRPr b="0" lang="en-US" sz="2400" strike="noStrike" u="none">
              <a:solidFill>
                <a:srgbClr val="000000"/>
              </a:solidFill>
              <a:effectLst/>
              <a:uFillTx/>
              <a:latin typeface="Arial"/>
            </a:endParaRPr>
          </a:p>
        </p:txBody>
      </p:sp>
      <p:sp>
        <p:nvSpPr>
          <p:cNvPr id="232" name="Freeform 25"/>
          <p:cNvSpPr/>
          <p:nvPr/>
        </p:nvSpPr>
        <p:spPr>
          <a:xfrm>
            <a:off x="685800" y="6019560"/>
            <a:ext cx="10645560" cy="152640"/>
          </a:xfrm>
          <a:custGeom>
            <a:avLst/>
            <a:gdLst>
              <a:gd name="textAreaLeft" fmla="*/ 0 w 10645560"/>
              <a:gd name="textAreaRight" fmla="*/ 10646640 w 10645560"/>
              <a:gd name="textAreaTop" fmla="*/ 1080 h 152640"/>
              <a:gd name="textAreaBottom" fmla="*/ 156600 h 152640"/>
            </a:gdLst>
            <a:ahLst/>
            <a:rect l="textAreaLeft" t="textAreaTop" r="textAreaRight" b="textAreaBottom"/>
            <a:pathLst>
              <a:path w="8438364" h="8600">
                <a:moveTo>
                  <a:pt x="0" y="1"/>
                </a:moveTo>
                <a:lnTo>
                  <a:pt x="8438364" y="1"/>
                </a:lnTo>
              </a:path>
            </a:pathLst>
          </a:custGeom>
          <a:noFill/>
          <a:ln w="17762">
            <a:solidFill>
              <a:srgbClr val="262626"/>
            </a:solidFill>
            <a:miter/>
          </a:ln>
        </p:spPr>
        <p:style>
          <a:lnRef idx="0"/>
          <a:fillRef idx="0"/>
          <a:effectRef idx="0"/>
          <a:fontRef idx="minor"/>
        </p:style>
        <p:txBody>
          <a:bodyPr lIns="90000" rIns="90000" tIns="720" bIns="720" anchor="ctr">
            <a:noAutofit/>
          </a:bodyPr>
          <a:p>
            <a:endParaRPr b="0" lang="x-none" sz="1800" strike="noStrike" u="none">
              <a:solidFill>
                <a:schemeClr val="dk1"/>
              </a:solidFill>
              <a:effectLst/>
              <a:uFillTx/>
              <a:latin typeface="Calibri"/>
            </a:endParaRPr>
          </a:p>
        </p:txBody>
      </p:sp>
      <p:sp>
        <p:nvSpPr>
          <p:cNvPr id="233" name="TextBox 33"/>
          <p:cNvSpPr/>
          <p:nvPr/>
        </p:nvSpPr>
        <p:spPr>
          <a:xfrm>
            <a:off x="4777200" y="60040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2005</a:t>
            </a:r>
            <a:endParaRPr b="0" lang="en-US" sz="2400" strike="noStrike" u="none">
              <a:solidFill>
                <a:srgbClr val="000000"/>
              </a:solidFill>
              <a:effectLst/>
              <a:uFillTx/>
              <a:latin typeface="Arial"/>
            </a:endParaRPr>
          </a:p>
        </p:txBody>
      </p:sp>
      <p:sp>
        <p:nvSpPr>
          <p:cNvPr id="234" name="TextBox 34"/>
          <p:cNvSpPr/>
          <p:nvPr/>
        </p:nvSpPr>
        <p:spPr>
          <a:xfrm>
            <a:off x="6363000" y="60040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2010</a:t>
            </a:r>
            <a:endParaRPr b="0" lang="en-US" sz="2400" strike="noStrike" u="none">
              <a:solidFill>
                <a:srgbClr val="000000"/>
              </a:solidFill>
              <a:effectLst/>
              <a:uFillTx/>
              <a:latin typeface="Arial"/>
            </a:endParaRPr>
          </a:p>
        </p:txBody>
      </p:sp>
      <p:sp>
        <p:nvSpPr>
          <p:cNvPr id="235" name="TextBox 35"/>
          <p:cNvSpPr/>
          <p:nvPr/>
        </p:nvSpPr>
        <p:spPr>
          <a:xfrm>
            <a:off x="7891200" y="60076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2015</a:t>
            </a:r>
            <a:endParaRPr b="0" lang="en-US" sz="2400" strike="noStrike" u="none">
              <a:solidFill>
                <a:srgbClr val="000000"/>
              </a:solidFill>
              <a:effectLst/>
              <a:uFillTx/>
              <a:latin typeface="Arial"/>
            </a:endParaRPr>
          </a:p>
        </p:txBody>
      </p:sp>
      <p:grpSp>
        <p:nvGrpSpPr>
          <p:cNvPr id="236" name="Image 7"/>
          <p:cNvGrpSpPr/>
          <p:nvPr/>
        </p:nvGrpSpPr>
        <p:grpSpPr>
          <a:xfrm>
            <a:off x="702000" y="6014880"/>
            <a:ext cx="2945880" cy="60840"/>
            <a:chOff x="702000" y="6014880"/>
            <a:chExt cx="2945880" cy="60840"/>
          </a:xfrm>
        </p:grpSpPr>
        <p:sp>
          <p:nvSpPr>
            <p:cNvPr id="237" name="Freeform 26"/>
            <p:cNvSpPr/>
            <p:nvPr/>
          </p:nvSpPr>
          <p:spPr>
            <a:xfrm>
              <a:off x="702000" y="6014880"/>
              <a:ext cx="2160" cy="50400"/>
            </a:xfrm>
            <a:custGeom>
              <a:avLst/>
              <a:gdLst>
                <a:gd name="textAreaLeft" fmla="*/ 0 w 2160"/>
                <a:gd name="textAreaRight" fmla="*/ 3240 w 2160"/>
                <a:gd name="textAreaTop" fmla="*/ 0 h 50400"/>
                <a:gd name="textAreaBottom" fmla="*/ 51480 h 50400"/>
              </a:gdLst>
              <a:ahLst/>
              <a:rect l="textAreaLeft" t="textAreaTop" r="textAreaRight" b="textAreaBottom"/>
              <a:pathLst>
                <a:path w="8882" h="51602">
                  <a:moveTo>
                    <a:pt x="41" y="530"/>
                  </a:moveTo>
                  <a:lnTo>
                    <a:pt x="41" y="52132"/>
                  </a:lnTo>
                </a:path>
              </a:pathLst>
            </a:custGeom>
            <a:noFill/>
            <a:ln w="8881">
              <a:solidFill>
                <a:srgbClr val="000000"/>
              </a:solidFill>
              <a:miter/>
            </a:ln>
          </p:spPr>
          <p:style>
            <a:lnRef idx="0"/>
            <a:fillRef idx="0"/>
            <a:effectRef idx="0"/>
            <a:fontRef idx="minor"/>
          </p:style>
          <p:txBody>
            <a:bodyPr lIns="90000" rIns="90000" tIns="6480" bIns="6480" anchor="ctr">
              <a:noAutofit/>
            </a:bodyPr>
            <a:p>
              <a:endParaRPr b="0" lang="x-none" sz="1800" strike="noStrike" u="none">
                <a:solidFill>
                  <a:schemeClr val="dk1"/>
                </a:solidFill>
                <a:effectLst/>
                <a:uFillTx/>
                <a:latin typeface="Calibri"/>
              </a:endParaRPr>
            </a:p>
          </p:txBody>
        </p:sp>
        <p:sp>
          <p:nvSpPr>
            <p:cNvPr id="238" name="Freeform 27"/>
            <p:cNvSpPr/>
            <p:nvPr/>
          </p:nvSpPr>
          <p:spPr>
            <a:xfrm>
              <a:off x="2059200" y="6025320"/>
              <a:ext cx="1800" cy="50400"/>
            </a:xfrm>
            <a:custGeom>
              <a:avLst/>
              <a:gdLst>
                <a:gd name="textAreaLeft" fmla="*/ 0 w 1800"/>
                <a:gd name="textAreaRight" fmla="*/ 2880 w 1800"/>
                <a:gd name="textAreaTop" fmla="*/ 0 h 50400"/>
                <a:gd name="textAreaBottom" fmla="*/ 51480 h 50400"/>
              </a:gdLst>
              <a:ahLst/>
              <a:rect l="textAreaLeft" t="textAreaTop" r="textAreaRight" b="textAreaBottom"/>
              <a:pathLst>
                <a:path w="8882" h="51602">
                  <a:moveTo>
                    <a:pt x="409" y="530"/>
                  </a:moveTo>
                  <a:lnTo>
                    <a:pt x="409" y="52132"/>
                  </a:lnTo>
                </a:path>
              </a:pathLst>
            </a:custGeom>
            <a:noFill/>
            <a:ln w="8881">
              <a:solidFill>
                <a:srgbClr val="000000"/>
              </a:solidFill>
              <a:miter/>
            </a:ln>
          </p:spPr>
          <p:style>
            <a:lnRef idx="0"/>
            <a:fillRef idx="0"/>
            <a:effectRef idx="0"/>
            <a:fontRef idx="minor"/>
          </p:style>
          <p:txBody>
            <a:bodyPr lIns="90000" rIns="90000" tIns="6480" bIns="6480" anchor="ctr">
              <a:noAutofit/>
            </a:bodyPr>
            <a:p>
              <a:endParaRPr b="0" lang="x-none" sz="1800" strike="noStrike" u="none">
                <a:solidFill>
                  <a:schemeClr val="dk1"/>
                </a:solidFill>
                <a:effectLst/>
                <a:uFillTx/>
                <a:latin typeface="Calibri"/>
              </a:endParaRPr>
            </a:p>
          </p:txBody>
        </p:sp>
        <p:sp>
          <p:nvSpPr>
            <p:cNvPr id="239" name="Freeform 28"/>
            <p:cNvSpPr/>
            <p:nvPr/>
          </p:nvSpPr>
          <p:spPr>
            <a:xfrm>
              <a:off x="3645720" y="6019920"/>
              <a:ext cx="2160" cy="50400"/>
            </a:xfrm>
            <a:custGeom>
              <a:avLst/>
              <a:gdLst>
                <a:gd name="textAreaLeft" fmla="*/ 0 w 2160"/>
                <a:gd name="textAreaRight" fmla="*/ 3240 w 2160"/>
                <a:gd name="textAreaTop" fmla="*/ 0 h 50400"/>
                <a:gd name="textAreaBottom" fmla="*/ 51480 h 5040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6480" bIns="6480" anchor="ctr">
              <a:noAutofit/>
            </a:bodyPr>
            <a:p>
              <a:endParaRPr b="0" lang="x-none" sz="1800" strike="noStrike" u="none">
                <a:solidFill>
                  <a:schemeClr val="dk1"/>
                </a:solidFill>
                <a:effectLst/>
                <a:uFillTx/>
                <a:latin typeface="Calibri"/>
              </a:endParaRPr>
            </a:p>
          </p:txBody>
        </p:sp>
      </p:grpSp>
      <p:grpSp>
        <p:nvGrpSpPr>
          <p:cNvPr id="240" name="Image 8"/>
          <p:cNvGrpSpPr/>
          <p:nvPr/>
        </p:nvGrpSpPr>
        <p:grpSpPr>
          <a:xfrm>
            <a:off x="4800600" y="6014880"/>
            <a:ext cx="6443280" cy="5400"/>
            <a:chOff x="4800600" y="6014880"/>
            <a:chExt cx="6443280" cy="5400"/>
          </a:xfrm>
        </p:grpSpPr>
        <p:sp>
          <p:nvSpPr>
            <p:cNvPr id="241" name="Freeform 29"/>
            <p:cNvSpPr/>
            <p:nvPr/>
          </p:nvSpPr>
          <p:spPr>
            <a:xfrm>
              <a:off x="4800600" y="6014880"/>
              <a:ext cx="6840" cy="4320"/>
            </a:xfrm>
            <a:custGeom>
              <a:avLst/>
              <a:gdLst>
                <a:gd name="textAreaLeft" fmla="*/ 0 w 6840"/>
                <a:gd name="textAreaRight" fmla="*/ 7920 w 6840"/>
                <a:gd name="textAreaTop" fmla="*/ 0 h 4320"/>
                <a:gd name="textAreaBottom" fmla="*/ 5400 h 4320"/>
              </a:gdLst>
              <a:ahLst/>
              <a:rect l="textAreaLeft" t="textAreaTop" r="textAreaRight" b="textAreaBottom"/>
              <a:pathLst>
                <a:path w="8882" h="51602">
                  <a:moveTo>
                    <a:pt x="41" y="530"/>
                  </a:moveTo>
                  <a:lnTo>
                    <a:pt x="41" y="52132"/>
                  </a:lnTo>
                </a:path>
              </a:pathLst>
            </a:custGeom>
            <a:noFill/>
            <a:ln w="8881">
              <a:solidFill>
                <a:srgbClr val="000000"/>
              </a:solidFill>
              <a:miter/>
            </a:ln>
          </p:spPr>
          <p:style>
            <a:lnRef idx="0"/>
            <a:fillRef idx="0"/>
            <a:effectRef idx="0"/>
            <a:fontRef idx="minor"/>
          </p:style>
          <p:txBody>
            <a:bodyPr lIns="90000" rIns="90000" tIns="-39600" bIns="-39600" anchor="ctr">
              <a:noAutofit/>
            </a:bodyPr>
            <a:p>
              <a:endParaRPr b="0" lang="x-none" sz="1800" strike="noStrike" u="none">
                <a:solidFill>
                  <a:schemeClr val="dk1"/>
                </a:solidFill>
                <a:effectLst/>
                <a:uFillTx/>
                <a:latin typeface="Calibri"/>
              </a:endParaRPr>
            </a:p>
          </p:txBody>
        </p:sp>
        <p:sp>
          <p:nvSpPr>
            <p:cNvPr id="242" name="Freeform 30"/>
            <p:cNvSpPr/>
            <p:nvPr/>
          </p:nvSpPr>
          <p:spPr>
            <a:xfrm>
              <a:off x="7914600" y="6015960"/>
              <a:ext cx="6840" cy="4320"/>
            </a:xfrm>
            <a:custGeom>
              <a:avLst/>
              <a:gdLst>
                <a:gd name="textAreaLeft" fmla="*/ 0 w 6840"/>
                <a:gd name="textAreaRight" fmla="*/ 7920 w 6840"/>
                <a:gd name="textAreaTop" fmla="*/ 0 h 4320"/>
                <a:gd name="textAreaBottom" fmla="*/ 5400 h 4320"/>
              </a:gdLst>
              <a:ahLst/>
              <a:rect l="textAreaLeft" t="textAreaTop" r="textAreaRight" b="textAreaBottom"/>
              <a:pathLst>
                <a:path w="8882" h="51602">
                  <a:moveTo>
                    <a:pt x="409" y="530"/>
                  </a:moveTo>
                  <a:lnTo>
                    <a:pt x="409" y="52132"/>
                  </a:lnTo>
                </a:path>
              </a:pathLst>
            </a:custGeom>
            <a:noFill/>
            <a:ln w="8881">
              <a:solidFill>
                <a:srgbClr val="000000"/>
              </a:solidFill>
              <a:miter/>
            </a:ln>
          </p:spPr>
          <p:style>
            <a:lnRef idx="0"/>
            <a:fillRef idx="0"/>
            <a:effectRef idx="0"/>
            <a:fontRef idx="minor"/>
          </p:style>
          <p:txBody>
            <a:bodyPr lIns="90000" rIns="90000" tIns="-39600" bIns="-39600" anchor="ctr">
              <a:noAutofit/>
            </a:bodyPr>
            <a:p>
              <a:endParaRPr b="0" lang="x-none" sz="1800" strike="noStrike" u="none">
                <a:solidFill>
                  <a:schemeClr val="dk1"/>
                </a:solidFill>
                <a:effectLst/>
                <a:uFillTx/>
                <a:latin typeface="Calibri"/>
              </a:endParaRPr>
            </a:p>
          </p:txBody>
        </p:sp>
        <p:sp>
          <p:nvSpPr>
            <p:cNvPr id="243" name="Freeform 31"/>
            <p:cNvSpPr/>
            <p:nvPr/>
          </p:nvSpPr>
          <p:spPr>
            <a:xfrm>
              <a:off x="11237040" y="6015240"/>
              <a:ext cx="6840" cy="4680"/>
            </a:xfrm>
            <a:custGeom>
              <a:avLst/>
              <a:gdLst>
                <a:gd name="textAreaLeft" fmla="*/ 0 w 6840"/>
                <a:gd name="textAreaRight" fmla="*/ 7920 w 6840"/>
                <a:gd name="textAreaTop" fmla="*/ 0 h 4680"/>
                <a:gd name="textAreaBottom" fmla="*/ 5760 h 468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39240" bIns="-39240" anchor="ctr">
              <a:noAutofit/>
            </a:bodyPr>
            <a:p>
              <a:endParaRPr b="0" lang="x-none" sz="1800" strike="noStrike" u="none">
                <a:solidFill>
                  <a:schemeClr val="dk1"/>
                </a:solidFill>
                <a:effectLst/>
                <a:uFillTx/>
                <a:latin typeface="Calibri"/>
              </a:endParaRPr>
            </a:p>
          </p:txBody>
        </p:sp>
      </p:grpSp>
      <p:grpSp>
        <p:nvGrpSpPr>
          <p:cNvPr id="244" name="Image 9"/>
          <p:cNvGrpSpPr/>
          <p:nvPr/>
        </p:nvGrpSpPr>
        <p:grpSpPr>
          <a:xfrm>
            <a:off x="5241240" y="6016680"/>
            <a:ext cx="4700880" cy="54000"/>
            <a:chOff x="5241240" y="6016680"/>
            <a:chExt cx="4700880" cy="54000"/>
          </a:xfrm>
        </p:grpSpPr>
        <p:sp>
          <p:nvSpPr>
            <p:cNvPr id="245" name="Freeform 32"/>
            <p:cNvSpPr/>
            <p:nvPr/>
          </p:nvSpPr>
          <p:spPr>
            <a:xfrm>
              <a:off x="5241240" y="6016680"/>
              <a:ext cx="2160" cy="45000"/>
            </a:xfrm>
            <a:custGeom>
              <a:avLst/>
              <a:gdLst>
                <a:gd name="textAreaLeft" fmla="*/ 0 w 2160"/>
                <a:gd name="textAreaRight" fmla="*/ 3240 w 2160"/>
                <a:gd name="textAreaTop" fmla="*/ 0 h 45000"/>
                <a:gd name="textAreaBottom" fmla="*/ 46080 h 45000"/>
              </a:gdLst>
              <a:ahLst/>
              <a:rect l="textAreaLeft" t="textAreaTop" r="textAreaRight" b="textAreaBottom"/>
              <a:pathLst>
                <a:path w="8882" h="51602">
                  <a:moveTo>
                    <a:pt x="41" y="530"/>
                  </a:moveTo>
                  <a:lnTo>
                    <a:pt x="41"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sp>
          <p:nvSpPr>
            <p:cNvPr id="246" name="Freeform 33"/>
            <p:cNvSpPr/>
            <p:nvPr/>
          </p:nvSpPr>
          <p:spPr>
            <a:xfrm>
              <a:off x="6811560" y="6025680"/>
              <a:ext cx="1800" cy="45000"/>
            </a:xfrm>
            <a:custGeom>
              <a:avLst/>
              <a:gdLst>
                <a:gd name="textAreaLeft" fmla="*/ 0 w 1800"/>
                <a:gd name="textAreaRight" fmla="*/ 2880 w 1800"/>
                <a:gd name="textAreaTop" fmla="*/ 0 h 45000"/>
                <a:gd name="textAreaBottom" fmla="*/ 46080 h 45000"/>
              </a:gdLst>
              <a:ahLst/>
              <a:rect l="textAreaLeft" t="textAreaTop" r="textAreaRight" b="textAreaBottom"/>
              <a:pathLst>
                <a:path w="8882" h="51602">
                  <a:moveTo>
                    <a:pt x="409" y="530"/>
                  </a:moveTo>
                  <a:lnTo>
                    <a:pt x="409"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sp>
          <p:nvSpPr>
            <p:cNvPr id="247" name="Freeform 34"/>
            <p:cNvSpPr/>
            <p:nvPr/>
          </p:nvSpPr>
          <p:spPr>
            <a:xfrm>
              <a:off x="8321040" y="6021000"/>
              <a:ext cx="2160" cy="45000"/>
            </a:xfrm>
            <a:custGeom>
              <a:avLst/>
              <a:gdLst>
                <a:gd name="textAreaLeft" fmla="*/ 0 w 2160"/>
                <a:gd name="textAreaRight" fmla="*/ 3240 w 2160"/>
                <a:gd name="textAreaTop" fmla="*/ 0 h 45000"/>
                <a:gd name="textAreaBottom" fmla="*/ 46080 h 4500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sp>
          <p:nvSpPr>
            <p:cNvPr id="248" name="Freeform 35"/>
            <p:cNvSpPr/>
            <p:nvPr/>
          </p:nvSpPr>
          <p:spPr>
            <a:xfrm>
              <a:off x="9939960" y="6021360"/>
              <a:ext cx="2160" cy="45000"/>
            </a:xfrm>
            <a:custGeom>
              <a:avLst/>
              <a:gdLst>
                <a:gd name="textAreaLeft" fmla="*/ 0 w 2160"/>
                <a:gd name="textAreaRight" fmla="*/ 3240 w 2160"/>
                <a:gd name="textAreaTop" fmla="*/ 0 h 45000"/>
                <a:gd name="textAreaBottom" fmla="*/ 46080 h 45000"/>
              </a:gdLst>
              <a:ahLst/>
              <a:rect l="textAreaLeft" t="textAreaTop" r="textAreaRight" b="textAreaBottom"/>
              <a:pathLst>
                <a:path w="8882" h="51602">
                  <a:moveTo>
                    <a:pt x="963" y="530"/>
                  </a:moveTo>
                  <a:lnTo>
                    <a:pt x="963" y="52132"/>
                  </a:lnTo>
                </a:path>
              </a:pathLst>
            </a:custGeom>
            <a:noFill/>
            <a:ln w="8881">
              <a:solidFill>
                <a:srgbClr val="000000"/>
              </a:solidFill>
              <a:miter/>
            </a:ln>
          </p:spPr>
          <p:style>
            <a:lnRef idx="0"/>
            <a:fillRef idx="0"/>
            <a:effectRef idx="0"/>
            <a:fontRef idx="minor"/>
          </p:style>
          <p:txBody>
            <a:bodyPr lIns="90000" rIns="90000" tIns="1080" bIns="1080" anchor="ctr">
              <a:noAutofit/>
            </a:bodyPr>
            <a:p>
              <a:endParaRPr b="0" lang="x-none" sz="1800" strike="noStrike" u="none">
                <a:solidFill>
                  <a:schemeClr val="dk1"/>
                </a:solidFill>
                <a:effectLst/>
                <a:uFillTx/>
                <a:latin typeface="Calibri"/>
              </a:endParaRPr>
            </a:p>
          </p:txBody>
        </p:sp>
      </p:grpSp>
      <p:sp>
        <p:nvSpPr>
          <p:cNvPr id="249" name="TextBox 36"/>
          <p:cNvSpPr/>
          <p:nvPr/>
        </p:nvSpPr>
        <p:spPr>
          <a:xfrm>
            <a:off x="668160" y="1830600"/>
            <a:ext cx="1192320" cy="1065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3200" strike="noStrike" u="none">
                <a:solidFill>
                  <a:schemeClr val="dk1"/>
                </a:solidFill>
                <a:effectLst/>
                <a:uFillTx/>
                <a:latin typeface="Rubik Light"/>
              </a:rPr>
              <a:t>19</a:t>
            </a:r>
            <a:r>
              <a:rPr b="0" lang="en-US" sz="3200" strike="noStrike" u="none">
                <a:solidFill>
                  <a:schemeClr val="dk1"/>
                </a:solidFill>
                <a:effectLst/>
                <a:uFillTx/>
                <a:latin typeface="Rubik Light"/>
              </a:rPr>
              <a:t>9</a:t>
            </a:r>
            <a:r>
              <a:rPr b="0" lang="x-none" sz="3200" strike="noStrike" u="none">
                <a:solidFill>
                  <a:schemeClr val="dk1"/>
                </a:solidFill>
                <a:effectLst/>
                <a:uFillTx/>
                <a:latin typeface="Rubik Light"/>
              </a:rPr>
              <a:t>0</a:t>
            </a:r>
            <a:endParaRPr b="0" lang="en-US" sz="3200" strike="noStrike" u="none">
              <a:solidFill>
                <a:srgbClr val="000000"/>
              </a:solidFill>
              <a:effectLst/>
              <a:uFillTx/>
              <a:latin typeface="Arial"/>
            </a:endParaRPr>
          </a:p>
          <a:p>
            <a:pPr defTabSz="914400">
              <a:lnSpc>
                <a:spcPct val="100000"/>
              </a:lnSpc>
            </a:pPr>
            <a:r>
              <a:rPr b="1" lang="x-none" sz="3200" strike="noStrike" u="none">
                <a:solidFill>
                  <a:schemeClr val="dk1"/>
                </a:solidFill>
                <a:effectLst/>
                <a:uFillTx/>
                <a:latin typeface="Rubik Medium"/>
              </a:rPr>
              <a:t>4.44</a:t>
            </a:r>
            <a:endParaRPr b="0" lang="en-US" sz="3200" strike="noStrike" u="none">
              <a:solidFill>
                <a:srgbClr val="000000"/>
              </a:solidFill>
              <a:effectLst/>
              <a:uFillTx/>
              <a:latin typeface="Arial"/>
            </a:endParaRPr>
          </a:p>
        </p:txBody>
      </p:sp>
      <p:sp>
        <p:nvSpPr>
          <p:cNvPr id="250" name="TextBox 37"/>
          <p:cNvSpPr/>
          <p:nvPr/>
        </p:nvSpPr>
        <p:spPr>
          <a:xfrm>
            <a:off x="10272240" y="3417840"/>
            <a:ext cx="1274400" cy="1065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3200" strike="noStrike" u="none">
                <a:solidFill>
                  <a:schemeClr val="dk1"/>
                </a:solidFill>
                <a:effectLst/>
                <a:uFillTx/>
                <a:latin typeface="Rubik Light"/>
              </a:rPr>
              <a:t>2023</a:t>
            </a:r>
            <a:endParaRPr b="0" lang="en-US" sz="3200" strike="noStrike" u="none">
              <a:solidFill>
                <a:srgbClr val="000000"/>
              </a:solidFill>
              <a:effectLst/>
              <a:uFillTx/>
              <a:latin typeface="Arial"/>
            </a:endParaRPr>
          </a:p>
          <a:p>
            <a:pPr defTabSz="914400">
              <a:lnSpc>
                <a:spcPct val="100000"/>
              </a:lnSpc>
            </a:pPr>
            <a:r>
              <a:rPr b="1" lang="x-none" sz="3200" strike="noStrike" u="none">
                <a:solidFill>
                  <a:schemeClr val="dk1"/>
                </a:solidFill>
                <a:effectLst/>
                <a:uFillTx/>
                <a:latin typeface="Rubik Medium"/>
              </a:rPr>
              <a:t>2.76</a:t>
            </a:r>
            <a:endParaRPr b="0" lang="en-US" sz="3200" strike="noStrike" u="none">
              <a:solidFill>
                <a:srgbClr val="000000"/>
              </a:solidFill>
              <a:effectLst/>
              <a:uFillTx/>
              <a:latin typeface="Arial"/>
            </a:endParaRPr>
          </a:p>
        </p:txBody>
      </p:sp>
      <p:sp>
        <p:nvSpPr>
          <p:cNvPr id="251" name="TextBox 38"/>
          <p:cNvSpPr/>
          <p:nvPr/>
        </p:nvSpPr>
        <p:spPr>
          <a:xfrm>
            <a:off x="9511200" y="6007680"/>
            <a:ext cx="93708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x-none" sz="2400" strike="noStrike" u="none">
                <a:solidFill>
                  <a:schemeClr val="dk1">
                    <a:lumMod val="85000"/>
                    <a:lumOff val="15000"/>
                  </a:schemeClr>
                </a:solidFill>
                <a:effectLst/>
                <a:uFillTx/>
                <a:latin typeface="Rubik Light"/>
              </a:rPr>
              <a:t>2020</a:t>
            </a:r>
            <a:endParaRPr b="0" lang="en-US" sz="2400" strike="noStrike" u="none">
              <a:solidFill>
                <a:srgbClr val="000000"/>
              </a:solidFill>
              <a:effectLst/>
              <a:uFillTx/>
              <a:latin typeface="Arial"/>
            </a:endParaRPr>
          </a:p>
        </p:txBody>
      </p:sp>
      <p:sp>
        <p:nvSpPr>
          <p:cNvPr id="252" name="TextBox 44"/>
          <p:cNvSpPr/>
          <p:nvPr/>
        </p:nvSpPr>
        <p:spPr>
          <a:xfrm>
            <a:off x="2126880" y="4683960"/>
            <a:ext cx="6433560" cy="1187640"/>
          </a:xfrm>
          <a:prstGeom prst="rect">
            <a:avLst/>
          </a:prstGeom>
          <a:noFill/>
          <a:ln w="0">
            <a:noFill/>
          </a:ln>
        </p:spPr>
        <p:style>
          <a:lnRef idx="0"/>
          <a:fillRef idx="0"/>
          <a:effectRef idx="0"/>
          <a:fontRef idx="minor"/>
        </p:style>
        <p:txBody>
          <a:bodyPr lIns="90000" rIns="90000" tIns="45000" bIns="45000" anchor="t" anchorCtr="1">
            <a:spAutoFit/>
          </a:bodyPr>
          <a:p>
            <a:pPr algn="ctr" defTabSz="914400">
              <a:lnSpc>
                <a:spcPct val="100000"/>
              </a:lnSpc>
            </a:pPr>
            <a:r>
              <a:rPr b="0" lang="en-GB" sz="1800" strike="noStrike" u="none">
                <a:solidFill>
                  <a:srgbClr val="d83b4a"/>
                </a:solidFill>
                <a:effectLst/>
                <a:uFillTx/>
                <a:latin typeface="Rubik Light"/>
              </a:rPr>
              <a:t>Indoor air pollution, caused by people cooking food and heating their homes using wood, coal, waste or dung is still one of the main causes of deaths in the world. But since 1990, the number of deaths have dropped significantly.</a:t>
            </a:r>
            <a:endParaRPr b="0" lang="en-US" sz="1800" strike="noStrike" u="none">
              <a:solidFill>
                <a:srgbClr val="000000"/>
              </a:solidFill>
              <a:effectLst/>
              <a:uFillTx/>
              <a:latin typeface="Arial"/>
            </a:endParaRPr>
          </a:p>
        </p:txBody>
      </p:sp>
      <p:sp>
        <p:nvSpPr>
          <p:cNvPr id="253" name=""/>
          <p:cNvSpPr/>
          <p:nvPr/>
        </p:nvSpPr>
        <p:spPr>
          <a:xfrm>
            <a:off x="3114000" y="2973960"/>
            <a:ext cx="5923440" cy="14302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sv-SE" sz="4400" strike="noStrike" u="none">
                <a:solidFill>
                  <a:schemeClr val="dk1"/>
                </a:solidFill>
                <a:effectLst/>
                <a:uFillTx/>
                <a:latin typeface="Rubik Light"/>
              </a:rPr>
              <a:t>Lethal indoor smoke has decreased!</a:t>
            </a:r>
            <a:endParaRPr b="0" lang="en-US" sz="4400" strike="noStrike" u="none">
              <a:solidFill>
                <a:srgbClr val="000000"/>
              </a:solidFill>
              <a:effectLst/>
              <a:uFillTx/>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itchFamily="0" charset="1"/>
        <a:ea typeface=""/>
        <a:cs typeface=""/>
      </a:majorFont>
      <a:minorFont>
        <a:latin typeface="Calibri"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0.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itchFamily="0" charset="1"/>
        <a:ea typeface=""/>
        <a:cs typeface=""/>
      </a:majorFont>
      <a:minorFont>
        <a:latin typeface="Calibri"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itchFamily="0" charset="1"/>
        <a:ea typeface=""/>
        <a:cs typeface=""/>
      </a:majorFont>
      <a:minorFont>
        <a:latin typeface="Calibri"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2.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itchFamily="0" charset="1"/>
        <a:ea typeface=""/>
        <a:cs typeface=""/>
      </a:majorFont>
      <a:minorFont>
        <a:latin typeface="Calibri"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itchFamily="0" charset="1"/>
        <a:ea typeface=""/>
        <a:cs typeface=""/>
      </a:majorFont>
      <a:minorFont>
        <a:latin typeface="Calibri"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itchFamily="0" charset="1"/>
        <a:ea typeface=""/>
        <a:cs typeface=""/>
      </a:majorFont>
      <a:minorFont>
        <a:latin typeface="Calibri"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itchFamily="0" charset="1"/>
        <a:ea typeface=""/>
        <a:cs typeface=""/>
      </a:majorFont>
      <a:minorFont>
        <a:latin typeface="Calibri"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itchFamily="0" charset="1"/>
        <a:ea typeface=""/>
        <a:cs typeface=""/>
      </a:majorFont>
      <a:minorFont>
        <a:latin typeface="Calibri"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7.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itchFamily="0" charset="1"/>
        <a:ea typeface=""/>
        <a:cs typeface=""/>
      </a:majorFont>
      <a:minorFont>
        <a:latin typeface="Calibri"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8.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itchFamily="0" charset="1"/>
        <a:ea typeface=""/>
        <a:cs typeface=""/>
      </a:majorFont>
      <a:minorFont>
        <a:latin typeface="Calibri"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9.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itchFamily="0" charset="1"/>
        <a:ea typeface=""/>
        <a:cs typeface=""/>
      </a:majorFont>
      <a:minorFont>
        <a:latin typeface="Calibri"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25834</TotalTime>
  <Application>LibreOffice/25.2.0.3$Linux_X86_64 LibreOffice_project/e1cf4a87eb02d755bce1a01209907ea5ddc8f069</Application>
  <AppVersion>15.0000</AppVersion>
  <Words>205</Words>
  <Paragraphs>63</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2023-10-20T15:08:01Z</dcterms:created>
  <dc:creator>Ola Rosling</dc:creator>
  <dc:description/>
  <dc:language>en-US</dc:language>
  <cp:lastModifiedBy/>
  <dcterms:modified xsi:type="dcterms:W3CDTF">2026-01-07T03:52:32Z</dcterms:modified>
  <cp:revision>452</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4</vt:i4>
  </property>
  <property fmtid="{D5CDD505-2E9C-101B-9397-08002B2CF9AE}" pid="3" name="PresentationFormat">
    <vt:lpwstr>Custom</vt:lpwstr>
  </property>
  <property fmtid="{D5CDD505-2E9C-101B-9397-08002B2CF9AE}" pid="4" name="Slides">
    <vt:i4>5</vt:i4>
  </property>
</Properties>
</file>